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471" r:id="rId5"/>
    <p:sldId id="468" r:id="rId6"/>
    <p:sldId id="519" r:id="rId7"/>
    <p:sldId id="542" r:id="rId8"/>
    <p:sldId id="543" r:id="rId9"/>
    <p:sldId id="518" r:id="rId10"/>
    <p:sldId id="521" r:id="rId11"/>
    <p:sldId id="522" r:id="rId12"/>
    <p:sldId id="530" r:id="rId13"/>
    <p:sldId id="456" r:id="rId14"/>
    <p:sldId id="541" r:id="rId15"/>
    <p:sldId id="529" r:id="rId16"/>
    <p:sldId id="525" r:id="rId17"/>
    <p:sldId id="526" r:id="rId18"/>
    <p:sldId id="524" r:id="rId19"/>
    <p:sldId id="527" r:id="rId20"/>
    <p:sldId id="482" r:id="rId21"/>
    <p:sldId id="510" r:id="rId22"/>
    <p:sldId id="533" r:id="rId23"/>
    <p:sldId id="532" r:id="rId24"/>
    <p:sldId id="531" r:id="rId25"/>
    <p:sldId id="534" r:id="rId26"/>
    <p:sldId id="535" r:id="rId27"/>
    <p:sldId id="536" r:id="rId28"/>
    <p:sldId id="537" r:id="rId29"/>
    <p:sldId id="538" r:id="rId30"/>
    <p:sldId id="540" r:id="rId31"/>
    <p:sldId id="539" r:id="rId32"/>
  </p:sldIdLst>
  <p:sldSz cx="12192000" cy="6858000"/>
  <p:notesSz cx="9144000" cy="6858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F9C00"/>
    <a:srgbClr val="E26B09"/>
    <a:srgbClr val="FEFCFC"/>
    <a:srgbClr val="F8B205"/>
    <a:srgbClr val="F5AC04"/>
    <a:srgbClr val="F5AE01"/>
    <a:srgbClr val="FCC006"/>
    <a:srgbClr val="E6201F"/>
    <a:srgbClr val="FE7E7D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718A0-2FA8-CD3D-F551-7872CF4272E1}" v="36" dt="2026-06-23T13:02:23.0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orient="horz" pos="3974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uwmegen, H. van" userId="S::h.vannieuwmegen@vellesancollege.nl::985f36f3-e0d7-4928-a40b-5c029b6dea37" providerId="AD" clId="Web-{3AF718A0-2FA8-CD3D-F551-7872CF4272E1}"/>
    <pc:docChg chg="modSld sldOrd">
      <pc:chgData name="Nieuwmegen, H. van" userId="S::h.vannieuwmegen@vellesancollege.nl::985f36f3-e0d7-4928-a40b-5c029b6dea37" providerId="AD" clId="Web-{3AF718A0-2FA8-CD3D-F551-7872CF4272E1}" dt="2026-06-23T13:02:23.022" v="21" actId="20577"/>
      <pc:docMkLst>
        <pc:docMk/>
      </pc:docMkLst>
      <pc:sldChg chg="addSp delSp modSp ord">
        <pc:chgData name="Nieuwmegen, H. van" userId="S::h.vannieuwmegen@vellesancollege.nl::985f36f3-e0d7-4928-a40b-5c029b6dea37" providerId="AD" clId="Web-{3AF718A0-2FA8-CD3D-F551-7872CF4272E1}" dt="2026-06-23T12:11:59.692" v="17" actId="1076"/>
        <pc:sldMkLst>
          <pc:docMk/>
          <pc:sldMk cId="3805039523" sldId="518"/>
        </pc:sldMkLst>
        <pc:spChg chg="mod">
          <ac:chgData name="Nieuwmegen, H. van" userId="S::h.vannieuwmegen@vellesancollege.nl::985f36f3-e0d7-4928-a40b-5c029b6dea37" providerId="AD" clId="Web-{3AF718A0-2FA8-CD3D-F551-7872CF4272E1}" dt="2026-06-23T12:11:48.676" v="9" actId="20577"/>
          <ac:spMkLst>
            <pc:docMk/>
            <pc:sldMk cId="3805039523" sldId="518"/>
            <ac:spMk id="2" creationId="{B07ADBB1-6A01-D125-77E7-F5E560E65F12}"/>
          </ac:spMkLst>
        </pc:spChg>
        <pc:spChg chg="del mod">
          <ac:chgData name="Nieuwmegen, H. van" userId="S::h.vannieuwmegen@vellesancollege.nl::985f36f3-e0d7-4928-a40b-5c029b6dea37" providerId="AD" clId="Web-{3AF718A0-2FA8-CD3D-F551-7872CF4272E1}" dt="2026-06-23T12:11:54.864" v="16"/>
          <ac:spMkLst>
            <pc:docMk/>
            <pc:sldMk cId="3805039523" sldId="518"/>
            <ac:spMk id="3" creationId="{BE575018-61B7-15D0-A064-493206F8C357}"/>
          </ac:spMkLst>
        </pc:spChg>
        <pc:picChg chg="add mod">
          <ac:chgData name="Nieuwmegen, H. van" userId="S::h.vannieuwmegen@vellesancollege.nl::985f36f3-e0d7-4928-a40b-5c029b6dea37" providerId="AD" clId="Web-{3AF718A0-2FA8-CD3D-F551-7872CF4272E1}" dt="2026-06-23T12:11:59.692" v="17" actId="1076"/>
          <ac:picMkLst>
            <pc:docMk/>
            <pc:sldMk cId="3805039523" sldId="518"/>
            <ac:picMk id="4" creationId="{FEB4A96A-BA78-FC4A-1D84-49BAB4D2E562}"/>
          </ac:picMkLst>
        </pc:picChg>
      </pc:sldChg>
      <pc:sldChg chg="modSp">
        <pc:chgData name="Nieuwmegen, H. van" userId="S::h.vannieuwmegen@vellesancollege.nl::985f36f3-e0d7-4928-a40b-5c029b6dea37" providerId="AD" clId="Web-{3AF718A0-2FA8-CD3D-F551-7872CF4272E1}" dt="2026-06-23T13:02:23.022" v="21" actId="20577"/>
        <pc:sldMkLst>
          <pc:docMk/>
          <pc:sldMk cId="574479557" sldId="527"/>
        </pc:sldMkLst>
        <pc:spChg chg="mod">
          <ac:chgData name="Nieuwmegen, H. van" userId="S::h.vannieuwmegen@vellesancollege.nl::985f36f3-e0d7-4928-a40b-5c029b6dea37" providerId="AD" clId="Web-{3AF718A0-2FA8-CD3D-F551-7872CF4272E1}" dt="2026-06-23T13:02:23.022" v="21" actId="20577"/>
          <ac:spMkLst>
            <pc:docMk/>
            <pc:sldMk cId="574479557" sldId="527"/>
            <ac:spMk id="3" creationId="{1C46190C-F449-DCAB-E2AC-1D24EF7782B4}"/>
          </ac:spMkLst>
        </pc:spChg>
      </pc:sldChg>
    </pc:docChg>
  </pc:docChgLst>
  <pc:docChgLst>
    <pc:chgData name="Pattiasina, L." userId="c90f5dad-f6b8-4815-a168-29e341299f3e" providerId="ADAL" clId="{D4D54F20-8F38-5DFB-8C1D-C37CFC6E4BF8}"/>
    <pc:docChg chg="undo custSel addSld delSld modSld">
      <pc:chgData name="Pattiasina, L." userId="c90f5dad-f6b8-4815-a168-29e341299f3e" providerId="ADAL" clId="{D4D54F20-8F38-5DFB-8C1D-C37CFC6E4BF8}" dt="2026-06-18T11:45:10.217" v="1263" actId="20577"/>
      <pc:docMkLst>
        <pc:docMk/>
      </pc:docMkLst>
      <pc:sldChg chg="add">
        <pc:chgData name="Pattiasina, L." userId="c90f5dad-f6b8-4815-a168-29e341299f3e" providerId="ADAL" clId="{D4D54F20-8F38-5DFB-8C1D-C37CFC6E4BF8}" dt="2026-06-17T07:51:51.871" v="1246"/>
        <pc:sldMkLst>
          <pc:docMk/>
          <pc:sldMk cId="1630738031" sldId="456"/>
        </pc:sldMkLst>
      </pc:sldChg>
      <pc:sldChg chg="modSp mod">
        <pc:chgData name="Pattiasina, L." userId="c90f5dad-f6b8-4815-a168-29e341299f3e" providerId="ADAL" clId="{D4D54F20-8F38-5DFB-8C1D-C37CFC6E4BF8}" dt="2026-06-17T07:24:26.775" v="35" actId="20577"/>
        <pc:sldMkLst>
          <pc:docMk/>
          <pc:sldMk cId="1854195138" sldId="468"/>
        </pc:sldMkLst>
        <pc:spChg chg="mod">
          <ac:chgData name="Pattiasina, L." userId="c90f5dad-f6b8-4815-a168-29e341299f3e" providerId="ADAL" clId="{D4D54F20-8F38-5DFB-8C1D-C37CFC6E4BF8}" dt="2026-06-17T07:24:26.775" v="35" actId="20577"/>
          <ac:spMkLst>
            <pc:docMk/>
            <pc:sldMk cId="1854195138" sldId="468"/>
            <ac:spMk id="3" creationId="{E8321F4B-C70A-617F-9D58-9CBDA1927B03}"/>
          </ac:spMkLst>
        </pc:spChg>
      </pc:sldChg>
      <pc:sldChg chg="modSp mod">
        <pc:chgData name="Pattiasina, L." userId="c90f5dad-f6b8-4815-a168-29e341299f3e" providerId="ADAL" clId="{D4D54F20-8F38-5DFB-8C1D-C37CFC6E4BF8}" dt="2026-06-17T07:24:37.858" v="75" actId="20577"/>
        <pc:sldMkLst>
          <pc:docMk/>
          <pc:sldMk cId="3805039523" sldId="518"/>
        </pc:sldMkLst>
        <pc:spChg chg="mod">
          <ac:chgData name="Pattiasina, L." userId="c90f5dad-f6b8-4815-a168-29e341299f3e" providerId="ADAL" clId="{D4D54F20-8F38-5DFB-8C1D-C37CFC6E4BF8}" dt="2026-06-17T07:24:37.858" v="75" actId="20577"/>
          <ac:spMkLst>
            <pc:docMk/>
            <pc:sldMk cId="3805039523" sldId="518"/>
            <ac:spMk id="2" creationId="{B07ADBB1-6A01-D125-77E7-F5E560E65F12}"/>
          </ac:spMkLst>
        </pc:spChg>
      </pc:sldChg>
      <pc:sldChg chg="addSp modSp mod">
        <pc:chgData name="Pattiasina, L." userId="c90f5dad-f6b8-4815-a168-29e341299f3e" providerId="ADAL" clId="{D4D54F20-8F38-5DFB-8C1D-C37CFC6E4BF8}" dt="2026-06-17T07:49:52.845" v="1238" actId="207"/>
        <pc:sldMkLst>
          <pc:docMk/>
          <pc:sldMk cId="890545998" sldId="519"/>
        </pc:sldMkLst>
        <pc:spChg chg="mod">
          <ac:chgData name="Pattiasina, L." userId="c90f5dad-f6b8-4815-a168-29e341299f3e" providerId="ADAL" clId="{D4D54F20-8F38-5DFB-8C1D-C37CFC6E4BF8}" dt="2026-06-17T07:49:52.845" v="1238" actId="207"/>
          <ac:spMkLst>
            <pc:docMk/>
            <pc:sldMk cId="890545998" sldId="519"/>
            <ac:spMk id="2" creationId="{DB083070-5ADB-FCB8-38BD-00F30AF9805C}"/>
          </ac:spMkLst>
        </pc:spChg>
        <pc:spChg chg="mod">
          <ac:chgData name="Pattiasina, L." userId="c90f5dad-f6b8-4815-a168-29e341299f3e" providerId="ADAL" clId="{D4D54F20-8F38-5DFB-8C1D-C37CFC6E4BF8}" dt="2026-06-17T07:49:41.244" v="1234" actId="113"/>
          <ac:spMkLst>
            <pc:docMk/>
            <pc:sldMk cId="890545998" sldId="519"/>
            <ac:spMk id="3" creationId="{CB1138F9-5BE7-A5F6-A601-D7254F09B264}"/>
          </ac:spMkLst>
        </pc:spChg>
        <pc:spChg chg="add mod">
          <ac:chgData name="Pattiasina, L." userId="c90f5dad-f6b8-4815-a168-29e341299f3e" providerId="ADAL" clId="{D4D54F20-8F38-5DFB-8C1D-C37CFC6E4BF8}" dt="2026-06-17T07:49:44.642" v="1235" actId="113"/>
          <ac:spMkLst>
            <pc:docMk/>
            <pc:sldMk cId="890545998" sldId="519"/>
            <ac:spMk id="4" creationId="{05572020-D85A-7C23-EB0F-D58B61289DCF}"/>
          </ac:spMkLst>
        </pc:spChg>
        <pc:spChg chg="add mod">
          <ac:chgData name="Pattiasina, L." userId="c90f5dad-f6b8-4815-a168-29e341299f3e" providerId="ADAL" clId="{D4D54F20-8F38-5DFB-8C1D-C37CFC6E4BF8}" dt="2026-06-17T07:49:48.908" v="1236" actId="113"/>
          <ac:spMkLst>
            <pc:docMk/>
            <pc:sldMk cId="890545998" sldId="519"/>
            <ac:spMk id="5" creationId="{26C45D58-7502-E037-3FAD-5E95BD40A15F}"/>
          </ac:spMkLst>
        </pc:spChg>
      </pc:sldChg>
      <pc:sldChg chg="modSp mod">
        <pc:chgData name="Pattiasina, L." userId="c90f5dad-f6b8-4815-a168-29e341299f3e" providerId="ADAL" clId="{D4D54F20-8F38-5DFB-8C1D-C37CFC6E4BF8}" dt="2026-06-17T07:46:01.179" v="1200" actId="20577"/>
        <pc:sldMkLst>
          <pc:docMk/>
          <pc:sldMk cId="3270235368" sldId="521"/>
        </pc:sldMkLst>
        <pc:spChg chg="mod">
          <ac:chgData name="Pattiasina, L." userId="c90f5dad-f6b8-4815-a168-29e341299f3e" providerId="ADAL" clId="{D4D54F20-8F38-5DFB-8C1D-C37CFC6E4BF8}" dt="2026-06-17T07:46:01.179" v="1200" actId="20577"/>
          <ac:spMkLst>
            <pc:docMk/>
            <pc:sldMk cId="3270235368" sldId="521"/>
            <ac:spMk id="3" creationId="{5D7A8785-002E-7237-627D-AED8058AAB08}"/>
          </ac:spMkLst>
        </pc:spChg>
      </pc:sldChg>
      <pc:sldChg chg="addSp delSp modSp mod">
        <pc:chgData name="Pattiasina, L." userId="c90f5dad-f6b8-4815-a168-29e341299f3e" providerId="ADAL" clId="{D4D54F20-8F38-5DFB-8C1D-C37CFC6E4BF8}" dt="2026-06-17T07:51:17.643" v="1245" actId="14100"/>
        <pc:sldMkLst>
          <pc:docMk/>
          <pc:sldMk cId="4055945586" sldId="522"/>
        </pc:sldMkLst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7" creationId="{EE21549F-AD58-B362-17E2-437A9A54F338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8" creationId="{A06D3D78-79C2-04F8-F9FE-FD1771E39865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9" creationId="{AFF5F380-7DF0-A45F-EBBC-FF28555E9950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10" creationId="{6E5E0E32-C07A-2E1A-EFD7-AE229618319D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11" creationId="{0E5C3DC2-60F3-F526-6412-B7D5255917FE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12" creationId="{8D1053AD-1DB9-C756-D8AE-9CB608CC7022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14" creationId="{FA4953D8-E119-DD15-83A2-BEF29DB35CD1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15" creationId="{98C08C45-276A-9AAC-1FDF-1D8DE1C53F6E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17" creationId="{035E4D79-F4FC-BFC4-0DAC-849EFE6AE5A4}"/>
          </ac:spMkLst>
        </pc:spChg>
        <pc:spChg chg="mod">
          <ac:chgData name="Pattiasina, L." userId="c90f5dad-f6b8-4815-a168-29e341299f3e" providerId="ADAL" clId="{D4D54F20-8F38-5DFB-8C1D-C37CFC6E4BF8}" dt="2026-06-17T07:51:09.660" v="1243"/>
          <ac:spMkLst>
            <pc:docMk/>
            <pc:sldMk cId="4055945586" sldId="522"/>
            <ac:spMk id="23" creationId="{E7AB529B-26B4-71C1-269E-B85410B0BCA0}"/>
          </ac:spMkLst>
        </pc:spChg>
        <pc:grpChg chg="mod">
          <ac:chgData name="Pattiasina, L." userId="c90f5dad-f6b8-4815-a168-29e341299f3e" providerId="ADAL" clId="{D4D54F20-8F38-5DFB-8C1D-C37CFC6E4BF8}" dt="2026-06-17T07:51:17.643" v="1245" actId="14100"/>
          <ac:grpSpMkLst>
            <pc:docMk/>
            <pc:sldMk cId="4055945586" sldId="522"/>
            <ac:grpSpMk id="3" creationId="{26555806-F01C-58AF-D088-AF3377FC1113}"/>
          </ac:grpSpMkLst>
        </pc:grpChg>
      </pc:sldChg>
      <pc:sldChg chg="modSp mod">
        <pc:chgData name="Pattiasina, L." userId="c90f5dad-f6b8-4815-a168-29e341299f3e" providerId="ADAL" clId="{D4D54F20-8F38-5DFB-8C1D-C37CFC6E4BF8}" dt="2026-06-18T11:45:10.217" v="1263" actId="20577"/>
        <pc:sldMkLst>
          <pc:docMk/>
          <pc:sldMk cId="405769919" sldId="531"/>
        </pc:sldMkLst>
        <pc:spChg chg="mod">
          <ac:chgData name="Pattiasina, L." userId="c90f5dad-f6b8-4815-a168-29e341299f3e" providerId="ADAL" clId="{D4D54F20-8F38-5DFB-8C1D-C37CFC6E4BF8}" dt="2026-06-18T11:45:10.217" v="1263" actId="20577"/>
          <ac:spMkLst>
            <pc:docMk/>
            <pc:sldMk cId="405769919" sldId="531"/>
            <ac:spMk id="3" creationId="{705FE350-CF86-B9BE-36C1-2740080673BD}"/>
          </ac:spMkLst>
        </pc:spChg>
      </pc:sldChg>
      <pc:sldChg chg="modSp mod">
        <pc:chgData name="Pattiasina, L." userId="c90f5dad-f6b8-4815-a168-29e341299f3e" providerId="ADAL" clId="{D4D54F20-8F38-5DFB-8C1D-C37CFC6E4BF8}" dt="2026-06-17T07:54:26.476" v="1258" actId="20577"/>
        <pc:sldMkLst>
          <pc:docMk/>
          <pc:sldMk cId="4241414563" sldId="532"/>
        </pc:sldMkLst>
        <pc:spChg chg="mod">
          <ac:chgData name="Pattiasina, L." userId="c90f5dad-f6b8-4815-a168-29e341299f3e" providerId="ADAL" clId="{D4D54F20-8F38-5DFB-8C1D-C37CFC6E4BF8}" dt="2026-06-17T07:54:26.476" v="1258" actId="20577"/>
          <ac:spMkLst>
            <pc:docMk/>
            <pc:sldMk cId="4241414563" sldId="532"/>
            <ac:spMk id="3" creationId="{AD06629C-B4A2-3FF9-E03D-B6D435439A47}"/>
          </ac:spMkLst>
        </pc:spChg>
      </pc:sldChg>
      <pc:sldChg chg="modSp mod">
        <pc:chgData name="Pattiasina, L." userId="c90f5dad-f6b8-4815-a168-29e341299f3e" providerId="ADAL" clId="{D4D54F20-8F38-5DFB-8C1D-C37CFC6E4BF8}" dt="2026-06-17T07:54:45.170" v="1260" actId="20577"/>
        <pc:sldMkLst>
          <pc:docMk/>
          <pc:sldMk cId="2496131432" sldId="538"/>
        </pc:sldMkLst>
        <pc:spChg chg="mod">
          <ac:chgData name="Pattiasina, L." userId="c90f5dad-f6b8-4815-a168-29e341299f3e" providerId="ADAL" clId="{D4D54F20-8F38-5DFB-8C1D-C37CFC6E4BF8}" dt="2026-06-17T07:54:45.170" v="1260" actId="20577"/>
          <ac:spMkLst>
            <pc:docMk/>
            <pc:sldMk cId="2496131432" sldId="538"/>
            <ac:spMk id="3" creationId="{45DCAE3C-EC53-012D-7581-62392424EA2F}"/>
          </ac:spMkLst>
        </pc:spChg>
      </pc:sldChg>
      <pc:sldChg chg="modSp mod">
        <pc:chgData name="Pattiasina, L." userId="c90f5dad-f6b8-4815-a168-29e341299f3e" providerId="ADAL" clId="{D4D54F20-8F38-5DFB-8C1D-C37CFC6E4BF8}" dt="2026-06-17T07:52:29.343" v="1254" actId="20577"/>
        <pc:sldMkLst>
          <pc:docMk/>
          <pc:sldMk cId="2204168931" sldId="541"/>
        </pc:sldMkLst>
        <pc:spChg chg="mod">
          <ac:chgData name="Pattiasina, L." userId="c90f5dad-f6b8-4815-a168-29e341299f3e" providerId="ADAL" clId="{D4D54F20-8F38-5DFB-8C1D-C37CFC6E4BF8}" dt="2026-06-17T07:52:29.343" v="1254" actId="20577"/>
          <ac:spMkLst>
            <pc:docMk/>
            <pc:sldMk cId="2204168931" sldId="541"/>
            <ac:spMk id="3" creationId="{83658C66-885E-BD50-E86C-0776A0C1E18A}"/>
          </ac:spMkLst>
        </pc:spChg>
      </pc:sldChg>
      <pc:sldChg chg="addSp delSp modSp new mod">
        <pc:chgData name="Pattiasina, L." userId="c90f5dad-f6b8-4815-a168-29e341299f3e" providerId="ADAL" clId="{D4D54F20-8F38-5DFB-8C1D-C37CFC6E4BF8}" dt="2026-06-17T07:48:57.924" v="1225" actId="1076"/>
        <pc:sldMkLst>
          <pc:docMk/>
          <pc:sldMk cId="1629317386" sldId="542"/>
        </pc:sldMkLst>
        <pc:spChg chg="mod">
          <ac:chgData name="Pattiasina, L." userId="c90f5dad-f6b8-4815-a168-29e341299f3e" providerId="ADAL" clId="{D4D54F20-8F38-5DFB-8C1D-C37CFC6E4BF8}" dt="2026-06-17T07:31:02.651" v="669" actId="20577"/>
          <ac:spMkLst>
            <pc:docMk/>
            <pc:sldMk cId="1629317386" sldId="542"/>
            <ac:spMk id="2" creationId="{DE9654AC-EEDB-3C97-AECE-574BF539164E}"/>
          </ac:spMkLst>
        </pc:spChg>
        <pc:spChg chg="add mod">
          <ac:chgData name="Pattiasina, L." userId="c90f5dad-f6b8-4815-a168-29e341299f3e" providerId="ADAL" clId="{D4D54F20-8F38-5DFB-8C1D-C37CFC6E4BF8}" dt="2026-06-17T07:38:46.090" v="934" actId="20577"/>
          <ac:spMkLst>
            <pc:docMk/>
            <pc:sldMk cId="1629317386" sldId="542"/>
            <ac:spMk id="4" creationId="{584405E8-01FE-781B-E418-C007BB9383BE}"/>
          </ac:spMkLst>
        </pc:spChg>
        <pc:spChg chg="add mod">
          <ac:chgData name="Pattiasina, L." userId="c90f5dad-f6b8-4815-a168-29e341299f3e" providerId="ADAL" clId="{D4D54F20-8F38-5DFB-8C1D-C37CFC6E4BF8}" dt="2026-06-17T07:38:25.189" v="906" actId="1076"/>
          <ac:spMkLst>
            <pc:docMk/>
            <pc:sldMk cId="1629317386" sldId="542"/>
            <ac:spMk id="5" creationId="{59F62E5E-D868-DC6B-151B-9300DBC7CEE7}"/>
          </ac:spMkLst>
        </pc:spChg>
        <pc:spChg chg="add mod">
          <ac:chgData name="Pattiasina, L." userId="c90f5dad-f6b8-4815-a168-29e341299f3e" providerId="ADAL" clId="{D4D54F20-8F38-5DFB-8C1D-C37CFC6E4BF8}" dt="2026-06-17T07:43:26.683" v="1068" actId="2085"/>
          <ac:spMkLst>
            <pc:docMk/>
            <pc:sldMk cId="1629317386" sldId="542"/>
            <ac:spMk id="6" creationId="{7F4712AA-5173-F5E6-53D9-2A94CF3D6429}"/>
          </ac:spMkLst>
        </pc:spChg>
        <pc:spChg chg="add mod">
          <ac:chgData name="Pattiasina, L." userId="c90f5dad-f6b8-4815-a168-29e341299f3e" providerId="ADAL" clId="{D4D54F20-8F38-5DFB-8C1D-C37CFC6E4BF8}" dt="2026-06-17T07:39:37.057" v="1035" actId="1076"/>
          <ac:spMkLst>
            <pc:docMk/>
            <pc:sldMk cId="1629317386" sldId="542"/>
            <ac:spMk id="7" creationId="{1ABDBE01-86B8-44E5-AA8C-79642B99A212}"/>
          </ac:spMkLst>
        </pc:spChg>
        <pc:spChg chg="add mod">
          <ac:chgData name="Pattiasina, L." userId="c90f5dad-f6b8-4815-a168-29e341299f3e" providerId="ADAL" clId="{D4D54F20-8F38-5DFB-8C1D-C37CFC6E4BF8}" dt="2026-06-17T07:39:28.840" v="1033" actId="1076"/>
          <ac:spMkLst>
            <pc:docMk/>
            <pc:sldMk cId="1629317386" sldId="542"/>
            <ac:spMk id="8" creationId="{A3BF6EB6-B650-0FE0-8941-6ADC5A31E6B8}"/>
          </ac:spMkLst>
        </pc:spChg>
        <pc:spChg chg="add mod">
          <ac:chgData name="Pattiasina, L." userId="c90f5dad-f6b8-4815-a168-29e341299f3e" providerId="ADAL" clId="{D4D54F20-8F38-5DFB-8C1D-C37CFC6E4BF8}" dt="2026-06-17T07:39:32.190" v="1034" actId="1076"/>
          <ac:spMkLst>
            <pc:docMk/>
            <pc:sldMk cId="1629317386" sldId="542"/>
            <ac:spMk id="9" creationId="{5700768B-9634-7404-9345-65CC02D2F09C}"/>
          </ac:spMkLst>
        </pc:spChg>
        <pc:spChg chg="add mod">
          <ac:chgData name="Pattiasina, L." userId="c90f5dad-f6b8-4815-a168-29e341299f3e" providerId="ADAL" clId="{D4D54F20-8F38-5DFB-8C1D-C37CFC6E4BF8}" dt="2026-06-17T07:43:09.676" v="1063" actId="208"/>
          <ac:spMkLst>
            <pc:docMk/>
            <pc:sldMk cId="1629317386" sldId="542"/>
            <ac:spMk id="10" creationId="{AB751112-27ED-981D-6447-85D13FA63887}"/>
          </ac:spMkLst>
        </pc:spChg>
        <pc:spChg chg="add mod">
          <ac:chgData name="Pattiasina, L." userId="c90f5dad-f6b8-4815-a168-29e341299f3e" providerId="ADAL" clId="{D4D54F20-8F38-5DFB-8C1D-C37CFC6E4BF8}" dt="2026-06-17T07:43:11.938" v="1064" actId="208"/>
          <ac:spMkLst>
            <pc:docMk/>
            <pc:sldMk cId="1629317386" sldId="542"/>
            <ac:spMk id="11" creationId="{43A89861-05C5-D30D-3578-D5B3187E2B5B}"/>
          </ac:spMkLst>
        </pc:spChg>
        <pc:spChg chg="add mod">
          <ac:chgData name="Pattiasina, L." userId="c90f5dad-f6b8-4815-a168-29e341299f3e" providerId="ADAL" clId="{D4D54F20-8F38-5DFB-8C1D-C37CFC6E4BF8}" dt="2026-06-17T07:43:15.440" v="1066" actId="208"/>
          <ac:spMkLst>
            <pc:docMk/>
            <pc:sldMk cId="1629317386" sldId="542"/>
            <ac:spMk id="12" creationId="{A284ABB1-16DA-7205-BB26-8C6BF6ABC631}"/>
          </ac:spMkLst>
        </pc:spChg>
        <pc:picChg chg="add mod">
          <ac:chgData name="Pattiasina, L." userId="c90f5dad-f6b8-4815-a168-29e341299f3e" providerId="ADAL" clId="{D4D54F20-8F38-5DFB-8C1D-C37CFC6E4BF8}" dt="2026-06-17T07:47:43.222" v="1216" actId="14100"/>
          <ac:picMkLst>
            <pc:docMk/>
            <pc:sldMk cId="1629317386" sldId="542"/>
            <ac:picMk id="14" creationId="{2626359E-4558-A13A-0226-BF393B2D3D36}"/>
          </ac:picMkLst>
        </pc:picChg>
        <pc:picChg chg="add mod">
          <ac:chgData name="Pattiasina, L." userId="c90f5dad-f6b8-4815-a168-29e341299f3e" providerId="ADAL" clId="{D4D54F20-8F38-5DFB-8C1D-C37CFC6E4BF8}" dt="2026-06-17T07:48:31.321" v="1221" actId="14100"/>
          <ac:picMkLst>
            <pc:docMk/>
            <pc:sldMk cId="1629317386" sldId="542"/>
            <ac:picMk id="15" creationId="{D4B41B4E-E658-4D27-63ED-A0494EFD1A45}"/>
          </ac:picMkLst>
        </pc:picChg>
        <pc:picChg chg="add mod">
          <ac:chgData name="Pattiasina, L." userId="c90f5dad-f6b8-4815-a168-29e341299f3e" providerId="ADAL" clId="{D4D54F20-8F38-5DFB-8C1D-C37CFC6E4BF8}" dt="2026-06-17T07:48:57.924" v="1225" actId="1076"/>
          <ac:picMkLst>
            <pc:docMk/>
            <pc:sldMk cId="1629317386" sldId="542"/>
            <ac:picMk id="16" creationId="{94163781-FAF6-97F5-24FA-AC97763E8905}"/>
          </ac:picMkLst>
        </pc:picChg>
      </pc:sldChg>
      <pc:sldChg chg="addSp modSp new mod">
        <pc:chgData name="Pattiasina, L." userId="c90f5dad-f6b8-4815-a168-29e341299f3e" providerId="ADAL" clId="{D4D54F20-8F38-5DFB-8C1D-C37CFC6E4BF8}" dt="2026-06-17T07:50:29.416" v="1241" actId="12"/>
        <pc:sldMkLst>
          <pc:docMk/>
          <pc:sldMk cId="1928095365" sldId="543"/>
        </pc:sldMkLst>
        <pc:spChg chg="mod">
          <ac:chgData name="Pattiasina, L." userId="c90f5dad-f6b8-4815-a168-29e341299f3e" providerId="ADAL" clId="{D4D54F20-8F38-5DFB-8C1D-C37CFC6E4BF8}" dt="2026-06-17T07:43:46.312" v="1077" actId="20577"/>
          <ac:spMkLst>
            <pc:docMk/>
            <pc:sldMk cId="1928095365" sldId="543"/>
            <ac:spMk id="2" creationId="{1A38B20A-E195-8EA0-3577-0B828766B980}"/>
          </ac:spMkLst>
        </pc:spChg>
        <pc:spChg chg="add mod">
          <ac:chgData name="Pattiasina, L." userId="c90f5dad-f6b8-4815-a168-29e341299f3e" providerId="ADAL" clId="{D4D54F20-8F38-5DFB-8C1D-C37CFC6E4BF8}" dt="2026-06-17T07:50:29.416" v="1241" actId="12"/>
          <ac:spMkLst>
            <pc:docMk/>
            <pc:sldMk cId="1928095365" sldId="543"/>
            <ac:spMk id="3" creationId="{0D105786-2B9F-443C-F96F-9CF78B9A2E6B}"/>
          </ac:spMkLst>
        </pc:spChg>
        <pc:picChg chg="add mod">
          <ac:chgData name="Pattiasina, L." userId="c90f5dad-f6b8-4815-a168-29e341299f3e" providerId="ADAL" clId="{D4D54F20-8F38-5DFB-8C1D-C37CFC6E4BF8}" dt="2026-06-17T07:49:15.858" v="1229" actId="1076"/>
          <ac:picMkLst>
            <pc:docMk/>
            <pc:sldMk cId="1928095365" sldId="543"/>
            <ac:picMk id="4" creationId="{641F2797-4074-8203-E3C0-85165BEA1157}"/>
          </ac:picMkLst>
        </pc:picChg>
      </pc:sldChg>
    </pc:docChg>
  </pc:docChgLst>
  <pc:docChgLst>
    <pc:chgData name="Nieuwmegen, H. van" userId="985f36f3-e0d7-4928-a40b-5c029b6dea37" providerId="ADAL" clId="{D1E01DBC-9AE6-5977-BC23-19DC5AA217B8}"/>
    <pc:docChg chg="undo custSel addSld delSld modSld sldOrd">
      <pc:chgData name="Nieuwmegen, H. van" userId="985f36f3-e0d7-4928-a40b-5c029b6dea37" providerId="ADAL" clId="{D1E01DBC-9AE6-5977-BC23-19DC5AA217B8}" dt="2026-06-19T14:34:37.572" v="2268" actId="20577"/>
      <pc:docMkLst>
        <pc:docMk/>
      </pc:docMkLst>
      <pc:sldChg chg="modSp mod">
        <pc:chgData name="Nieuwmegen, H. van" userId="985f36f3-e0d7-4928-a40b-5c029b6dea37" providerId="ADAL" clId="{D1E01DBC-9AE6-5977-BC23-19DC5AA217B8}" dt="2026-06-16T12:06:58.840" v="2200" actId="20577"/>
        <pc:sldMkLst>
          <pc:docMk/>
          <pc:sldMk cId="1854195138" sldId="468"/>
        </pc:sldMkLst>
        <pc:spChg chg="mod">
          <ac:chgData name="Nieuwmegen, H. van" userId="985f36f3-e0d7-4928-a40b-5c029b6dea37" providerId="ADAL" clId="{D1E01DBC-9AE6-5977-BC23-19DC5AA217B8}" dt="2026-06-16T12:06:58.840" v="2200" actId="20577"/>
          <ac:spMkLst>
            <pc:docMk/>
            <pc:sldMk cId="1854195138" sldId="468"/>
            <ac:spMk id="3" creationId="{E8321F4B-C70A-617F-9D58-9CBDA1927B03}"/>
          </ac:spMkLst>
        </pc:spChg>
      </pc:sldChg>
      <pc:sldChg chg="modSp mod">
        <pc:chgData name="Nieuwmegen, H. van" userId="985f36f3-e0d7-4928-a40b-5c029b6dea37" providerId="ADAL" clId="{D1E01DBC-9AE6-5977-BC23-19DC5AA217B8}" dt="2026-06-15T07:39:10.033" v="72" actId="1076"/>
        <pc:sldMkLst>
          <pc:docMk/>
          <pc:sldMk cId="101996393" sldId="471"/>
        </pc:sldMkLst>
        <pc:spChg chg="mod">
          <ac:chgData name="Nieuwmegen, H. van" userId="985f36f3-e0d7-4928-a40b-5c029b6dea37" providerId="ADAL" clId="{D1E01DBC-9AE6-5977-BC23-19DC5AA217B8}" dt="2026-06-15T07:25:36.350" v="52" actId="20577"/>
          <ac:spMkLst>
            <pc:docMk/>
            <pc:sldMk cId="101996393" sldId="471"/>
            <ac:spMk id="10" creationId="{3352CD3D-01EF-EC94-1882-19C724DFB78A}"/>
          </ac:spMkLst>
        </pc:spChg>
        <pc:picChg chg="mod">
          <ac:chgData name="Nieuwmegen, H. van" userId="985f36f3-e0d7-4928-a40b-5c029b6dea37" providerId="ADAL" clId="{D1E01DBC-9AE6-5977-BC23-19DC5AA217B8}" dt="2026-06-15T07:39:10.033" v="72" actId="1076"/>
          <ac:picMkLst>
            <pc:docMk/>
            <pc:sldMk cId="101996393" sldId="471"/>
            <ac:picMk id="12" creationId="{4180D851-55DA-D1AC-77A0-6A2436DB0906}"/>
          </ac:picMkLst>
        </pc:picChg>
      </pc:sldChg>
      <pc:sldChg chg="modSp mod ord">
        <pc:chgData name="Nieuwmegen, H. van" userId="985f36f3-e0d7-4928-a40b-5c029b6dea37" providerId="ADAL" clId="{D1E01DBC-9AE6-5977-BC23-19DC5AA217B8}" dt="2026-06-16T09:45:09.439" v="735" actId="20578"/>
        <pc:sldMkLst>
          <pc:docMk/>
          <pc:sldMk cId="2965429964" sldId="482"/>
        </pc:sldMkLst>
        <pc:spChg chg="mod">
          <ac:chgData name="Nieuwmegen, H. van" userId="985f36f3-e0d7-4928-a40b-5c029b6dea37" providerId="ADAL" clId="{D1E01DBC-9AE6-5977-BC23-19DC5AA217B8}" dt="2026-06-16T09:44:54.576" v="734" actId="20577"/>
          <ac:spMkLst>
            <pc:docMk/>
            <pc:sldMk cId="2965429964" sldId="482"/>
            <ac:spMk id="3" creationId="{B7917F03-F58D-92E2-E9F7-D23BCE9221DF}"/>
          </ac:spMkLst>
        </pc:spChg>
      </pc:sldChg>
      <pc:sldChg chg="modSp mod">
        <pc:chgData name="Nieuwmegen, H. van" userId="985f36f3-e0d7-4928-a40b-5c029b6dea37" providerId="ADAL" clId="{D1E01DBC-9AE6-5977-BC23-19DC5AA217B8}" dt="2026-06-16T10:27:18.991" v="918"/>
        <pc:sldMkLst>
          <pc:docMk/>
          <pc:sldMk cId="2322101829" sldId="510"/>
        </pc:sldMkLst>
        <pc:spChg chg="mod">
          <ac:chgData name="Nieuwmegen, H. van" userId="985f36f3-e0d7-4928-a40b-5c029b6dea37" providerId="ADAL" clId="{D1E01DBC-9AE6-5977-BC23-19DC5AA217B8}" dt="2026-06-16T10:27:13.614" v="910" actId="20577"/>
          <ac:spMkLst>
            <pc:docMk/>
            <pc:sldMk cId="2322101829" sldId="510"/>
            <ac:spMk id="2" creationId="{1C342590-4A06-7523-11D0-108E043FA801}"/>
          </ac:spMkLst>
        </pc:spChg>
        <pc:spChg chg="mod">
          <ac:chgData name="Nieuwmegen, H. van" userId="985f36f3-e0d7-4928-a40b-5c029b6dea37" providerId="ADAL" clId="{D1E01DBC-9AE6-5977-BC23-19DC5AA217B8}" dt="2026-06-16T10:27:18.991" v="918"/>
          <ac:spMkLst>
            <pc:docMk/>
            <pc:sldMk cId="2322101829" sldId="510"/>
            <ac:spMk id="3" creationId="{1E8F9508-23A6-D8AF-306E-B19924DF51B3}"/>
          </ac:spMkLst>
        </pc:spChg>
      </pc:sldChg>
      <pc:sldChg chg="addSp delSp modSp add mod">
        <pc:chgData name="Nieuwmegen, H. van" userId="985f36f3-e0d7-4928-a40b-5c029b6dea37" providerId="ADAL" clId="{D1E01DBC-9AE6-5977-BC23-19DC5AA217B8}" dt="2026-06-16T11:50:32.426" v="2082" actId="403"/>
        <pc:sldMkLst>
          <pc:docMk/>
          <pc:sldMk cId="3805039523" sldId="518"/>
        </pc:sldMkLst>
        <pc:spChg chg="mod">
          <ac:chgData name="Nieuwmegen, H. van" userId="985f36f3-e0d7-4928-a40b-5c029b6dea37" providerId="ADAL" clId="{D1E01DBC-9AE6-5977-BC23-19DC5AA217B8}" dt="2026-06-15T14:59:08.978" v="144"/>
          <ac:spMkLst>
            <pc:docMk/>
            <pc:sldMk cId="3805039523" sldId="518"/>
            <ac:spMk id="2" creationId="{B07ADBB1-6A01-D125-77E7-F5E560E65F12}"/>
          </ac:spMkLst>
        </pc:spChg>
        <pc:spChg chg="mod">
          <ac:chgData name="Nieuwmegen, H. van" userId="985f36f3-e0d7-4928-a40b-5c029b6dea37" providerId="ADAL" clId="{D1E01DBC-9AE6-5977-BC23-19DC5AA217B8}" dt="2026-06-16T11:50:32.426" v="2082" actId="403"/>
          <ac:spMkLst>
            <pc:docMk/>
            <pc:sldMk cId="3805039523" sldId="518"/>
            <ac:spMk id="3" creationId="{BE575018-61B7-15D0-A064-493206F8C357}"/>
          </ac:spMkLst>
        </pc:spChg>
      </pc:sldChg>
      <pc:sldChg chg="modSp add mod">
        <pc:chgData name="Nieuwmegen, H. van" userId="985f36f3-e0d7-4928-a40b-5c029b6dea37" providerId="ADAL" clId="{D1E01DBC-9AE6-5977-BC23-19DC5AA217B8}" dt="2026-06-15T15:01:18.352" v="190" actId="12"/>
        <pc:sldMkLst>
          <pc:docMk/>
          <pc:sldMk cId="890545998" sldId="519"/>
        </pc:sldMkLst>
        <pc:spChg chg="mod">
          <ac:chgData name="Nieuwmegen, H. van" userId="985f36f3-e0d7-4928-a40b-5c029b6dea37" providerId="ADAL" clId="{D1E01DBC-9AE6-5977-BC23-19DC5AA217B8}" dt="2026-06-15T15:00:37.192" v="174" actId="20577"/>
          <ac:spMkLst>
            <pc:docMk/>
            <pc:sldMk cId="890545998" sldId="519"/>
            <ac:spMk id="2" creationId="{DB083070-5ADB-FCB8-38BD-00F30AF9805C}"/>
          </ac:spMkLst>
        </pc:spChg>
        <pc:spChg chg="mod">
          <ac:chgData name="Nieuwmegen, H. van" userId="985f36f3-e0d7-4928-a40b-5c029b6dea37" providerId="ADAL" clId="{D1E01DBC-9AE6-5977-BC23-19DC5AA217B8}" dt="2026-06-15T15:01:18.352" v="190" actId="12"/>
          <ac:spMkLst>
            <pc:docMk/>
            <pc:sldMk cId="890545998" sldId="519"/>
            <ac:spMk id="3" creationId="{CB1138F9-5BE7-A5F6-A601-D7254F09B264}"/>
          </ac:spMkLst>
        </pc:spChg>
      </pc:sldChg>
      <pc:sldChg chg="modSp add mod">
        <pc:chgData name="Nieuwmegen, H. van" userId="985f36f3-e0d7-4928-a40b-5c029b6dea37" providerId="ADAL" clId="{D1E01DBC-9AE6-5977-BC23-19DC5AA217B8}" dt="2026-06-16T11:50:48.257" v="2083" actId="404"/>
        <pc:sldMkLst>
          <pc:docMk/>
          <pc:sldMk cId="3270235368" sldId="521"/>
        </pc:sldMkLst>
        <pc:spChg chg="mod">
          <ac:chgData name="Nieuwmegen, H. van" userId="985f36f3-e0d7-4928-a40b-5c029b6dea37" providerId="ADAL" clId="{D1E01DBC-9AE6-5977-BC23-19DC5AA217B8}" dt="2026-06-15T15:01:43.989" v="208" actId="20577"/>
          <ac:spMkLst>
            <pc:docMk/>
            <pc:sldMk cId="3270235368" sldId="521"/>
            <ac:spMk id="2" creationId="{C3713BC4-FAE3-CE48-C88A-7164BDE74F04}"/>
          </ac:spMkLst>
        </pc:spChg>
        <pc:spChg chg="mod">
          <ac:chgData name="Nieuwmegen, H. van" userId="985f36f3-e0d7-4928-a40b-5c029b6dea37" providerId="ADAL" clId="{D1E01DBC-9AE6-5977-BC23-19DC5AA217B8}" dt="2026-06-16T11:50:48.257" v="2083" actId="404"/>
          <ac:spMkLst>
            <pc:docMk/>
            <pc:sldMk cId="3270235368" sldId="521"/>
            <ac:spMk id="3" creationId="{5D7A8785-002E-7237-627D-AED8058AAB08}"/>
          </ac:spMkLst>
        </pc:spChg>
      </pc:sldChg>
      <pc:sldChg chg="addSp delSp modSp add mod">
        <pc:chgData name="Nieuwmegen, H. van" userId="985f36f3-e0d7-4928-a40b-5c029b6dea37" providerId="ADAL" clId="{D1E01DBC-9AE6-5977-BC23-19DC5AA217B8}" dt="2026-06-16T11:51:00.289" v="2084" actId="1076"/>
        <pc:sldMkLst>
          <pc:docMk/>
          <pc:sldMk cId="4055945586" sldId="522"/>
        </pc:sldMkLst>
        <pc:spChg chg="mod">
          <ac:chgData name="Nieuwmegen, H. van" userId="985f36f3-e0d7-4928-a40b-5c029b6dea37" providerId="ADAL" clId="{D1E01DBC-9AE6-5977-BC23-19DC5AA217B8}" dt="2026-06-15T15:02:19.323" v="225" actId="20577"/>
          <ac:spMkLst>
            <pc:docMk/>
            <pc:sldMk cId="4055945586" sldId="522"/>
            <ac:spMk id="2" creationId="{B6D561C3-0566-D0CE-B9AF-350862552673}"/>
          </ac:spMkLst>
        </pc:spChg>
      </pc:sldChg>
      <pc:sldChg chg="modSp add mod">
        <pc:chgData name="Nieuwmegen, H. van" userId="985f36f3-e0d7-4928-a40b-5c029b6dea37" providerId="ADAL" clId="{D1E01DBC-9AE6-5977-BC23-19DC5AA217B8}" dt="2026-06-16T11:55:39.579" v="2183" actId="20577"/>
        <pc:sldMkLst>
          <pc:docMk/>
          <pc:sldMk cId="273253500" sldId="524"/>
        </pc:sldMkLst>
        <pc:spChg chg="mod">
          <ac:chgData name="Nieuwmegen, H. van" userId="985f36f3-e0d7-4928-a40b-5c029b6dea37" providerId="ADAL" clId="{D1E01DBC-9AE6-5977-BC23-19DC5AA217B8}" dt="2026-06-15T15:09:13.474" v="535" actId="20577"/>
          <ac:spMkLst>
            <pc:docMk/>
            <pc:sldMk cId="273253500" sldId="524"/>
            <ac:spMk id="2" creationId="{62E76576-56B1-812E-DDCA-C55FCB070C5A}"/>
          </ac:spMkLst>
        </pc:spChg>
        <pc:spChg chg="mod">
          <ac:chgData name="Nieuwmegen, H. van" userId="985f36f3-e0d7-4928-a40b-5c029b6dea37" providerId="ADAL" clId="{D1E01DBC-9AE6-5977-BC23-19DC5AA217B8}" dt="2026-06-16T11:55:39.579" v="2183" actId="20577"/>
          <ac:spMkLst>
            <pc:docMk/>
            <pc:sldMk cId="273253500" sldId="524"/>
            <ac:spMk id="3" creationId="{AD7B3A13-BBC3-0603-9965-CA68A5B8B8B5}"/>
          </ac:spMkLst>
        </pc:spChg>
      </pc:sldChg>
      <pc:sldChg chg="modSp add mod ord">
        <pc:chgData name="Nieuwmegen, H. van" userId="985f36f3-e0d7-4928-a40b-5c029b6dea37" providerId="ADAL" clId="{D1E01DBC-9AE6-5977-BC23-19DC5AA217B8}" dt="2026-06-16T11:48:53.832" v="2073" actId="20577"/>
        <pc:sldMkLst>
          <pc:docMk/>
          <pc:sldMk cId="3259495587" sldId="525"/>
        </pc:sldMkLst>
        <pc:spChg chg="mod">
          <ac:chgData name="Nieuwmegen, H. van" userId="985f36f3-e0d7-4928-a40b-5c029b6dea37" providerId="ADAL" clId="{D1E01DBC-9AE6-5977-BC23-19DC5AA217B8}" dt="2026-06-15T15:09:07.250" v="528" actId="20577"/>
          <ac:spMkLst>
            <pc:docMk/>
            <pc:sldMk cId="3259495587" sldId="525"/>
            <ac:spMk id="2" creationId="{ADD1F2B4-CA6A-6013-84A7-E3C414FBE903}"/>
          </ac:spMkLst>
        </pc:spChg>
        <pc:spChg chg="mod">
          <ac:chgData name="Nieuwmegen, H. van" userId="985f36f3-e0d7-4928-a40b-5c029b6dea37" providerId="ADAL" clId="{D1E01DBC-9AE6-5977-BC23-19DC5AA217B8}" dt="2026-06-16T11:48:53.832" v="2073" actId="20577"/>
          <ac:spMkLst>
            <pc:docMk/>
            <pc:sldMk cId="3259495587" sldId="525"/>
            <ac:spMk id="3" creationId="{5B0B1F13-5DA3-E541-D84D-750C83AAAFC3}"/>
          </ac:spMkLst>
        </pc:spChg>
      </pc:sldChg>
      <pc:sldChg chg="modSp add mod ord">
        <pc:chgData name="Nieuwmegen, H. van" userId="985f36f3-e0d7-4928-a40b-5c029b6dea37" providerId="ADAL" clId="{D1E01DBC-9AE6-5977-BC23-19DC5AA217B8}" dt="2026-06-16T12:04:57.987" v="2198" actId="1076"/>
        <pc:sldMkLst>
          <pc:docMk/>
          <pc:sldMk cId="15871384" sldId="526"/>
        </pc:sldMkLst>
        <pc:spChg chg="mod">
          <ac:chgData name="Nieuwmegen, H. van" userId="985f36f3-e0d7-4928-a40b-5c029b6dea37" providerId="ADAL" clId="{D1E01DBC-9AE6-5977-BC23-19DC5AA217B8}" dt="2026-06-15T15:10:07.580" v="563" actId="20577"/>
          <ac:spMkLst>
            <pc:docMk/>
            <pc:sldMk cId="15871384" sldId="526"/>
            <ac:spMk id="2" creationId="{E34CCDDA-F770-0E30-04AC-E065ADB529F0}"/>
          </ac:spMkLst>
        </pc:spChg>
        <pc:spChg chg="mod">
          <ac:chgData name="Nieuwmegen, H. van" userId="985f36f3-e0d7-4928-a40b-5c029b6dea37" providerId="ADAL" clId="{D1E01DBC-9AE6-5977-BC23-19DC5AA217B8}" dt="2026-06-16T12:04:57.987" v="2198" actId="1076"/>
          <ac:spMkLst>
            <pc:docMk/>
            <pc:sldMk cId="15871384" sldId="526"/>
            <ac:spMk id="3" creationId="{5E6A13E0-073C-41AB-7161-2FDFC5B139F3}"/>
          </ac:spMkLst>
        </pc:spChg>
      </pc:sldChg>
      <pc:sldChg chg="modSp add mod">
        <pc:chgData name="Nieuwmegen, H. van" userId="985f36f3-e0d7-4928-a40b-5c029b6dea37" providerId="ADAL" clId="{D1E01DBC-9AE6-5977-BC23-19DC5AA217B8}" dt="2026-06-16T09:44:07.550" v="690" actId="20577"/>
        <pc:sldMkLst>
          <pc:docMk/>
          <pc:sldMk cId="574479557" sldId="527"/>
        </pc:sldMkLst>
        <pc:spChg chg="mod">
          <ac:chgData name="Nieuwmegen, H. van" userId="985f36f3-e0d7-4928-a40b-5c029b6dea37" providerId="ADAL" clId="{D1E01DBC-9AE6-5977-BC23-19DC5AA217B8}" dt="2026-06-15T15:11:05.689" v="578" actId="20577"/>
          <ac:spMkLst>
            <pc:docMk/>
            <pc:sldMk cId="574479557" sldId="527"/>
            <ac:spMk id="2" creationId="{E4811F00-0F05-6EF6-A0F7-68D74BA27F10}"/>
          </ac:spMkLst>
        </pc:spChg>
        <pc:spChg chg="mod">
          <ac:chgData name="Nieuwmegen, H. van" userId="985f36f3-e0d7-4928-a40b-5c029b6dea37" providerId="ADAL" clId="{D1E01DBC-9AE6-5977-BC23-19DC5AA217B8}" dt="2026-06-16T09:44:07.550" v="690" actId="20577"/>
          <ac:spMkLst>
            <pc:docMk/>
            <pc:sldMk cId="574479557" sldId="527"/>
            <ac:spMk id="3" creationId="{1C46190C-F449-DCAB-E2AC-1D24EF7782B4}"/>
          </ac:spMkLst>
        </pc:spChg>
      </pc:sldChg>
      <pc:sldChg chg="addSp delSp modSp add mod">
        <pc:chgData name="Nieuwmegen, H. van" userId="985f36f3-e0d7-4928-a40b-5c029b6dea37" providerId="ADAL" clId="{D1E01DBC-9AE6-5977-BC23-19DC5AA217B8}" dt="2026-06-16T10:18:04.869" v="888" actId="20577"/>
        <pc:sldMkLst>
          <pc:docMk/>
          <pc:sldMk cId="2841097646" sldId="529"/>
        </pc:sldMkLst>
        <pc:spChg chg="mod">
          <ac:chgData name="Nieuwmegen, H. van" userId="985f36f3-e0d7-4928-a40b-5c029b6dea37" providerId="ADAL" clId="{D1E01DBC-9AE6-5977-BC23-19DC5AA217B8}" dt="2026-06-16T10:18:04.869" v="888" actId="20577"/>
          <ac:spMkLst>
            <pc:docMk/>
            <pc:sldMk cId="2841097646" sldId="529"/>
            <ac:spMk id="2" creationId="{5C8879E5-A7E0-CE43-4917-CC9BAECD1093}"/>
          </ac:spMkLst>
        </pc:spChg>
        <pc:picChg chg="add mod modCrop">
          <ac:chgData name="Nieuwmegen, H. van" userId="985f36f3-e0d7-4928-a40b-5c029b6dea37" providerId="ADAL" clId="{D1E01DBC-9AE6-5977-BC23-19DC5AA217B8}" dt="2026-06-16T10:17:42.434" v="841" actId="14100"/>
          <ac:picMkLst>
            <pc:docMk/>
            <pc:sldMk cId="2841097646" sldId="529"/>
            <ac:picMk id="4" creationId="{6CBD3804-1862-93D5-BEA1-64126816786E}"/>
          </ac:picMkLst>
        </pc:picChg>
      </pc:sldChg>
      <pc:sldChg chg="modSp add mod ord">
        <pc:chgData name="Nieuwmegen, H. van" userId="985f36f3-e0d7-4928-a40b-5c029b6dea37" providerId="ADAL" clId="{D1E01DBC-9AE6-5977-BC23-19DC5AA217B8}" dt="2026-06-16T11:51:41.041" v="2105" actId="20577"/>
        <pc:sldMkLst>
          <pc:docMk/>
          <pc:sldMk cId="2613246485" sldId="530"/>
        </pc:sldMkLst>
        <pc:spChg chg="mod">
          <ac:chgData name="Nieuwmegen, H. van" userId="985f36f3-e0d7-4928-a40b-5c029b6dea37" providerId="ADAL" clId="{D1E01DBC-9AE6-5977-BC23-19DC5AA217B8}" dt="2026-06-16T09:50:53.304" v="763" actId="20577"/>
          <ac:spMkLst>
            <pc:docMk/>
            <pc:sldMk cId="2613246485" sldId="530"/>
            <ac:spMk id="2" creationId="{740B00F2-0686-D76F-2A30-4BDE06BA531C}"/>
          </ac:spMkLst>
        </pc:spChg>
        <pc:spChg chg="mod">
          <ac:chgData name="Nieuwmegen, H. van" userId="985f36f3-e0d7-4928-a40b-5c029b6dea37" providerId="ADAL" clId="{D1E01DBC-9AE6-5977-BC23-19DC5AA217B8}" dt="2026-06-16T11:51:41.041" v="2105" actId="20577"/>
          <ac:spMkLst>
            <pc:docMk/>
            <pc:sldMk cId="2613246485" sldId="530"/>
            <ac:spMk id="3" creationId="{DF6DC467-1279-F2A8-9D4C-FD7D89525735}"/>
          </ac:spMkLst>
        </pc:spChg>
      </pc:sldChg>
      <pc:sldChg chg="modSp add mod">
        <pc:chgData name="Nieuwmegen, H. van" userId="985f36f3-e0d7-4928-a40b-5c029b6dea37" providerId="ADAL" clId="{D1E01DBC-9AE6-5977-BC23-19DC5AA217B8}" dt="2026-06-16T12:08:00.014" v="2202" actId="20577"/>
        <pc:sldMkLst>
          <pc:docMk/>
          <pc:sldMk cId="405769919" sldId="531"/>
        </pc:sldMkLst>
        <pc:spChg chg="mod">
          <ac:chgData name="Nieuwmegen, H. van" userId="985f36f3-e0d7-4928-a40b-5c029b6dea37" providerId="ADAL" clId="{D1E01DBC-9AE6-5977-BC23-19DC5AA217B8}" dt="2026-06-16T11:42:38.858" v="1803" actId="20577"/>
          <ac:spMkLst>
            <pc:docMk/>
            <pc:sldMk cId="405769919" sldId="531"/>
            <ac:spMk id="2" creationId="{277DE1F1-2E8E-08C2-10A9-CA0DDC4CE70B}"/>
          </ac:spMkLst>
        </pc:spChg>
        <pc:spChg chg="mod">
          <ac:chgData name="Nieuwmegen, H. van" userId="985f36f3-e0d7-4928-a40b-5c029b6dea37" providerId="ADAL" clId="{D1E01DBC-9AE6-5977-BC23-19DC5AA217B8}" dt="2026-06-16T12:08:00.014" v="2202" actId="20577"/>
          <ac:spMkLst>
            <pc:docMk/>
            <pc:sldMk cId="405769919" sldId="531"/>
            <ac:spMk id="3" creationId="{705FE350-CF86-B9BE-36C1-2740080673BD}"/>
          </ac:spMkLst>
        </pc:spChg>
      </pc:sldChg>
      <pc:sldChg chg="modSp add mod">
        <pc:chgData name="Nieuwmegen, H. van" userId="985f36f3-e0d7-4928-a40b-5c029b6dea37" providerId="ADAL" clId="{D1E01DBC-9AE6-5977-BC23-19DC5AA217B8}" dt="2026-06-16T10:32:57.983" v="1114" actId="20577"/>
        <pc:sldMkLst>
          <pc:docMk/>
          <pc:sldMk cId="4241414563" sldId="532"/>
        </pc:sldMkLst>
        <pc:spChg chg="mod">
          <ac:chgData name="Nieuwmegen, H. van" userId="985f36f3-e0d7-4928-a40b-5c029b6dea37" providerId="ADAL" clId="{D1E01DBC-9AE6-5977-BC23-19DC5AA217B8}" dt="2026-06-16T10:32:57.983" v="1114" actId="20577"/>
          <ac:spMkLst>
            <pc:docMk/>
            <pc:sldMk cId="4241414563" sldId="532"/>
            <ac:spMk id="2" creationId="{47D9B076-01C0-1065-E99C-12EF56221EDA}"/>
          </ac:spMkLst>
        </pc:spChg>
        <pc:spChg chg="mod">
          <ac:chgData name="Nieuwmegen, H. van" userId="985f36f3-e0d7-4928-a40b-5c029b6dea37" providerId="ADAL" clId="{D1E01DBC-9AE6-5977-BC23-19DC5AA217B8}" dt="2026-06-16T10:32:45.842" v="1099" actId="20577"/>
          <ac:spMkLst>
            <pc:docMk/>
            <pc:sldMk cId="4241414563" sldId="532"/>
            <ac:spMk id="3" creationId="{AD06629C-B4A2-3FF9-E03D-B6D435439A47}"/>
          </ac:spMkLst>
        </pc:spChg>
      </pc:sldChg>
      <pc:sldChg chg="modSp add mod">
        <pc:chgData name="Nieuwmegen, H. van" userId="985f36f3-e0d7-4928-a40b-5c029b6dea37" providerId="ADAL" clId="{D1E01DBC-9AE6-5977-BC23-19DC5AA217B8}" dt="2026-06-16T10:27:51.852" v="951"/>
        <pc:sldMkLst>
          <pc:docMk/>
          <pc:sldMk cId="3936261329" sldId="533"/>
        </pc:sldMkLst>
        <pc:spChg chg="mod">
          <ac:chgData name="Nieuwmegen, H. van" userId="985f36f3-e0d7-4928-a40b-5c029b6dea37" providerId="ADAL" clId="{D1E01DBC-9AE6-5977-BC23-19DC5AA217B8}" dt="2026-06-16T10:27:46.932" v="942" actId="20577"/>
          <ac:spMkLst>
            <pc:docMk/>
            <pc:sldMk cId="3936261329" sldId="533"/>
            <ac:spMk id="2" creationId="{BC76089D-2F56-6DD0-B6C8-5815F48F5939}"/>
          </ac:spMkLst>
        </pc:spChg>
        <pc:spChg chg="mod">
          <ac:chgData name="Nieuwmegen, H. van" userId="985f36f3-e0d7-4928-a40b-5c029b6dea37" providerId="ADAL" clId="{D1E01DBC-9AE6-5977-BC23-19DC5AA217B8}" dt="2026-06-16T10:27:51.852" v="951"/>
          <ac:spMkLst>
            <pc:docMk/>
            <pc:sldMk cId="3936261329" sldId="533"/>
            <ac:spMk id="3" creationId="{FAB30028-99A5-D864-5C2A-DA5E8468BE80}"/>
          </ac:spMkLst>
        </pc:spChg>
      </pc:sldChg>
      <pc:sldChg chg="modSp add mod">
        <pc:chgData name="Nieuwmegen, H. van" userId="985f36f3-e0d7-4928-a40b-5c029b6dea37" providerId="ADAL" clId="{D1E01DBC-9AE6-5977-BC23-19DC5AA217B8}" dt="2026-06-16T10:37:16.938" v="1334" actId="14100"/>
        <pc:sldMkLst>
          <pc:docMk/>
          <pc:sldMk cId="2015212373" sldId="534"/>
        </pc:sldMkLst>
        <pc:spChg chg="mod">
          <ac:chgData name="Nieuwmegen, H. van" userId="985f36f3-e0d7-4928-a40b-5c029b6dea37" providerId="ADAL" clId="{D1E01DBC-9AE6-5977-BC23-19DC5AA217B8}" dt="2026-06-16T10:36:51.233" v="1327" actId="20577"/>
          <ac:spMkLst>
            <pc:docMk/>
            <pc:sldMk cId="2015212373" sldId="534"/>
            <ac:spMk id="2" creationId="{F874A8EC-B99D-166D-6AD1-5B183657189E}"/>
          </ac:spMkLst>
        </pc:spChg>
        <pc:spChg chg="mod">
          <ac:chgData name="Nieuwmegen, H. van" userId="985f36f3-e0d7-4928-a40b-5c029b6dea37" providerId="ADAL" clId="{D1E01DBC-9AE6-5977-BC23-19DC5AA217B8}" dt="2026-06-16T10:37:16.938" v="1334" actId="14100"/>
          <ac:spMkLst>
            <pc:docMk/>
            <pc:sldMk cId="2015212373" sldId="534"/>
            <ac:spMk id="3" creationId="{E9C108BE-2C27-95BF-8F62-5811D445C1CB}"/>
          </ac:spMkLst>
        </pc:spChg>
      </pc:sldChg>
      <pc:sldChg chg="modSp add mod">
        <pc:chgData name="Nieuwmegen, H. van" userId="985f36f3-e0d7-4928-a40b-5c029b6dea37" providerId="ADAL" clId="{D1E01DBC-9AE6-5977-BC23-19DC5AA217B8}" dt="2026-06-16T10:38:01.837" v="1348" actId="12"/>
        <pc:sldMkLst>
          <pc:docMk/>
          <pc:sldMk cId="323086251" sldId="535"/>
        </pc:sldMkLst>
        <pc:spChg chg="mod">
          <ac:chgData name="Nieuwmegen, H. van" userId="985f36f3-e0d7-4928-a40b-5c029b6dea37" providerId="ADAL" clId="{D1E01DBC-9AE6-5977-BC23-19DC5AA217B8}" dt="2026-06-16T10:37:52.247" v="1344" actId="20577"/>
          <ac:spMkLst>
            <pc:docMk/>
            <pc:sldMk cId="323086251" sldId="535"/>
            <ac:spMk id="2" creationId="{35C0112C-043C-1AD4-7A17-D568C43B94E0}"/>
          </ac:spMkLst>
        </pc:spChg>
        <pc:spChg chg="mod">
          <ac:chgData name="Nieuwmegen, H. van" userId="985f36f3-e0d7-4928-a40b-5c029b6dea37" providerId="ADAL" clId="{D1E01DBC-9AE6-5977-BC23-19DC5AA217B8}" dt="2026-06-16T10:38:01.837" v="1348" actId="12"/>
          <ac:spMkLst>
            <pc:docMk/>
            <pc:sldMk cId="323086251" sldId="535"/>
            <ac:spMk id="3" creationId="{71A1E74B-1E44-3433-F6D6-B3EDE6BB9FE3}"/>
          </ac:spMkLst>
        </pc:spChg>
      </pc:sldChg>
      <pc:sldChg chg="modSp add mod">
        <pc:chgData name="Nieuwmegen, H. van" userId="985f36f3-e0d7-4928-a40b-5c029b6dea37" providerId="ADAL" clId="{D1E01DBC-9AE6-5977-BC23-19DC5AA217B8}" dt="2026-06-16T10:39:00.459" v="1375" actId="20577"/>
        <pc:sldMkLst>
          <pc:docMk/>
          <pc:sldMk cId="1832535517" sldId="536"/>
        </pc:sldMkLst>
        <pc:spChg chg="mod">
          <ac:chgData name="Nieuwmegen, H. van" userId="985f36f3-e0d7-4928-a40b-5c029b6dea37" providerId="ADAL" clId="{D1E01DBC-9AE6-5977-BC23-19DC5AA217B8}" dt="2026-06-16T10:38:38.087" v="1370" actId="20577"/>
          <ac:spMkLst>
            <pc:docMk/>
            <pc:sldMk cId="1832535517" sldId="536"/>
            <ac:spMk id="2" creationId="{79F86685-AA60-5A2D-0881-3E2FDA22CA25}"/>
          </ac:spMkLst>
        </pc:spChg>
        <pc:spChg chg="mod">
          <ac:chgData name="Nieuwmegen, H. van" userId="985f36f3-e0d7-4928-a40b-5c029b6dea37" providerId="ADAL" clId="{D1E01DBC-9AE6-5977-BC23-19DC5AA217B8}" dt="2026-06-16T10:39:00.459" v="1375" actId="20577"/>
          <ac:spMkLst>
            <pc:docMk/>
            <pc:sldMk cId="1832535517" sldId="536"/>
            <ac:spMk id="3" creationId="{47D334C8-823B-947C-3586-4DE6ED0732D1}"/>
          </ac:spMkLst>
        </pc:spChg>
      </pc:sldChg>
      <pc:sldChg chg="addSp modSp add mod">
        <pc:chgData name="Nieuwmegen, H. van" userId="985f36f3-e0d7-4928-a40b-5c029b6dea37" providerId="ADAL" clId="{D1E01DBC-9AE6-5977-BC23-19DC5AA217B8}" dt="2026-06-16T10:47:42.081" v="1389" actId="1076"/>
        <pc:sldMkLst>
          <pc:docMk/>
          <pc:sldMk cId="152759969" sldId="537"/>
        </pc:sldMkLst>
        <pc:spChg chg="mod">
          <ac:chgData name="Nieuwmegen, H. van" userId="985f36f3-e0d7-4928-a40b-5c029b6dea37" providerId="ADAL" clId="{D1E01DBC-9AE6-5977-BC23-19DC5AA217B8}" dt="2026-06-16T10:47:13.437" v="1385" actId="20577"/>
          <ac:spMkLst>
            <pc:docMk/>
            <pc:sldMk cId="152759969" sldId="537"/>
            <ac:spMk id="2" creationId="{D4493993-C122-4E6B-D076-A03DA887FAB7}"/>
          </ac:spMkLst>
        </pc:spChg>
        <pc:spChg chg="mod">
          <ac:chgData name="Nieuwmegen, H. van" userId="985f36f3-e0d7-4928-a40b-5c029b6dea37" providerId="ADAL" clId="{D1E01DBC-9AE6-5977-BC23-19DC5AA217B8}" dt="2026-06-16T10:47:26.462" v="1387"/>
          <ac:spMkLst>
            <pc:docMk/>
            <pc:sldMk cId="152759969" sldId="537"/>
            <ac:spMk id="3" creationId="{CB9BDA32-723C-EC90-6103-5D9B8B635F44}"/>
          </ac:spMkLst>
        </pc:spChg>
        <pc:picChg chg="add mod">
          <ac:chgData name="Nieuwmegen, H. van" userId="985f36f3-e0d7-4928-a40b-5c029b6dea37" providerId="ADAL" clId="{D1E01DBC-9AE6-5977-BC23-19DC5AA217B8}" dt="2026-06-16T10:47:42.081" v="1389" actId="1076"/>
          <ac:picMkLst>
            <pc:docMk/>
            <pc:sldMk cId="152759969" sldId="537"/>
            <ac:picMk id="4" creationId="{F60C71FD-253D-BDB0-5565-ACEC0D10D389}"/>
          </ac:picMkLst>
        </pc:picChg>
      </pc:sldChg>
      <pc:sldChg chg="addSp delSp modSp add mod">
        <pc:chgData name="Nieuwmegen, H. van" userId="985f36f3-e0d7-4928-a40b-5c029b6dea37" providerId="ADAL" clId="{D1E01DBC-9AE6-5977-BC23-19DC5AA217B8}" dt="2026-06-16T10:51:35.950" v="1608" actId="20577"/>
        <pc:sldMkLst>
          <pc:docMk/>
          <pc:sldMk cId="2496131432" sldId="538"/>
        </pc:sldMkLst>
        <pc:spChg chg="mod">
          <ac:chgData name="Nieuwmegen, H. van" userId="985f36f3-e0d7-4928-a40b-5c029b6dea37" providerId="ADAL" clId="{D1E01DBC-9AE6-5977-BC23-19DC5AA217B8}" dt="2026-06-16T10:50:11.392" v="1581" actId="20577"/>
          <ac:spMkLst>
            <pc:docMk/>
            <pc:sldMk cId="2496131432" sldId="538"/>
            <ac:spMk id="2" creationId="{8F21DD3A-861A-9197-1942-34C7F8C01FC6}"/>
          </ac:spMkLst>
        </pc:spChg>
        <pc:spChg chg="mod">
          <ac:chgData name="Nieuwmegen, H. van" userId="985f36f3-e0d7-4928-a40b-5c029b6dea37" providerId="ADAL" clId="{D1E01DBC-9AE6-5977-BC23-19DC5AA217B8}" dt="2026-06-16T10:51:35.950" v="1608" actId="20577"/>
          <ac:spMkLst>
            <pc:docMk/>
            <pc:sldMk cId="2496131432" sldId="538"/>
            <ac:spMk id="3" creationId="{45DCAE3C-EC53-012D-7581-62392424EA2F}"/>
          </ac:spMkLst>
        </pc:spChg>
      </pc:sldChg>
      <pc:sldChg chg="addSp delSp modSp add mod">
        <pc:chgData name="Nieuwmegen, H. van" userId="985f36f3-e0d7-4928-a40b-5c029b6dea37" providerId="ADAL" clId="{D1E01DBC-9AE6-5977-BC23-19DC5AA217B8}" dt="2026-06-16T11:47:38.018" v="2060" actId="404"/>
        <pc:sldMkLst>
          <pc:docMk/>
          <pc:sldMk cId="1413272973" sldId="539"/>
        </pc:sldMkLst>
        <pc:spChg chg="mod">
          <ac:chgData name="Nieuwmegen, H. van" userId="985f36f3-e0d7-4928-a40b-5c029b6dea37" providerId="ADAL" clId="{D1E01DBC-9AE6-5977-BC23-19DC5AA217B8}" dt="2026-06-16T11:47:38.018" v="2060" actId="404"/>
          <ac:spMkLst>
            <pc:docMk/>
            <pc:sldMk cId="1413272973" sldId="539"/>
            <ac:spMk id="2" creationId="{E4C3A149-53B9-DD7B-8215-F01EBE4A67EF}"/>
          </ac:spMkLst>
        </pc:spChg>
        <pc:spChg chg="mod">
          <ac:chgData name="Nieuwmegen, H. van" userId="985f36f3-e0d7-4928-a40b-5c029b6dea37" providerId="ADAL" clId="{D1E01DBC-9AE6-5977-BC23-19DC5AA217B8}" dt="2026-06-16T11:47:06.508" v="2055" actId="20577"/>
          <ac:spMkLst>
            <pc:docMk/>
            <pc:sldMk cId="1413272973" sldId="539"/>
            <ac:spMk id="3" creationId="{8063D16B-C887-A4C5-9E13-36673A0A6128}"/>
          </ac:spMkLst>
        </pc:spChg>
        <pc:picChg chg="add mod">
          <ac:chgData name="Nieuwmegen, H. van" userId="985f36f3-e0d7-4928-a40b-5c029b6dea37" providerId="ADAL" clId="{D1E01DBC-9AE6-5977-BC23-19DC5AA217B8}" dt="2026-06-16T11:47:02.781" v="2054" actId="1076"/>
          <ac:picMkLst>
            <pc:docMk/>
            <pc:sldMk cId="1413272973" sldId="539"/>
            <ac:picMk id="7" creationId="{F3707072-4D8F-0585-A726-8EF8DA70533C}"/>
          </ac:picMkLst>
        </pc:picChg>
      </pc:sldChg>
      <pc:sldChg chg="add ord">
        <pc:chgData name="Nieuwmegen, H. van" userId="985f36f3-e0d7-4928-a40b-5c029b6dea37" providerId="ADAL" clId="{D1E01DBC-9AE6-5977-BC23-19DC5AA217B8}" dt="2026-06-16T11:47:10.595" v="2056" actId="20578"/>
        <pc:sldMkLst>
          <pc:docMk/>
          <pc:sldMk cId="3236705044" sldId="540"/>
        </pc:sldMkLst>
      </pc:sldChg>
      <pc:sldChg chg="modSp add mod">
        <pc:chgData name="Nieuwmegen, H. van" userId="985f36f3-e0d7-4928-a40b-5c029b6dea37" providerId="ADAL" clId="{D1E01DBC-9AE6-5977-BC23-19DC5AA217B8}" dt="2026-06-19T14:34:37.572" v="2268" actId="20577"/>
        <pc:sldMkLst>
          <pc:docMk/>
          <pc:sldMk cId="2204168931" sldId="541"/>
        </pc:sldMkLst>
        <pc:spChg chg="mod">
          <ac:chgData name="Nieuwmegen, H. van" userId="985f36f3-e0d7-4928-a40b-5c029b6dea37" providerId="ADAL" clId="{D1E01DBC-9AE6-5977-BC23-19DC5AA217B8}" dt="2026-06-16T11:39:48.004" v="1653" actId="20577"/>
          <ac:spMkLst>
            <pc:docMk/>
            <pc:sldMk cId="2204168931" sldId="541"/>
            <ac:spMk id="2" creationId="{6B20F3B9-574E-D25B-53F6-3647772A829B}"/>
          </ac:spMkLst>
        </pc:spChg>
        <pc:spChg chg="mod">
          <ac:chgData name="Nieuwmegen, H. van" userId="985f36f3-e0d7-4928-a40b-5c029b6dea37" providerId="ADAL" clId="{D1E01DBC-9AE6-5977-BC23-19DC5AA217B8}" dt="2026-06-19T14:34:37.572" v="2268" actId="20577"/>
          <ac:spMkLst>
            <pc:docMk/>
            <pc:sldMk cId="2204168931" sldId="541"/>
            <ac:spMk id="3" creationId="{83658C66-885E-BD50-E86C-0776A0C1E18A}"/>
          </ac:spMkLst>
        </pc:spChg>
      </pc:sldChg>
    </pc:docChg>
  </pc:docChgLst>
  <pc:docChgLst>
    <pc:chgData name="Nieuwmegen, H. van" userId="S::h.vannieuwmegen@vellesancollege.nl::985f36f3-e0d7-4928-a40b-5c029b6dea37" providerId="AD" clId="Web-{3750B6B3-9089-4F2E-CF06-B243850A335D}"/>
    <pc:docChg chg="modSld">
      <pc:chgData name="Nieuwmegen, H. van" userId="S::h.vannieuwmegen@vellesancollege.nl::985f36f3-e0d7-4928-a40b-5c029b6dea37" providerId="AD" clId="Web-{3750B6B3-9089-4F2E-CF06-B243850A335D}" dt="2026-06-15T14:47:19.533" v="1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A6E15-3C03-4C42-910E-20249BB28399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9ADC-048C-44A9-B6B3-4AF8525977DC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933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171B-9CF5-458F-9AED-7E243EE33371}" type="datetimeFigureOut">
              <a:rPr lang="nl-NL" smtClean="0"/>
              <a:pPr/>
              <a:t>23-6-2026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3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291BC-E6E0-4CA2-BBDB-C2C98C0C57AD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0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926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EE5BA-AB32-2E1E-958E-BF2A1DA31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67BBC80-93CC-19D8-2A90-77B69B369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0A8A63F-A243-C7E2-9540-72DA665D7C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C76936F-FA9A-A8D5-1836-D02F597C01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9714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A5AD5-D320-C458-2ADE-B843648CF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6EF585D-8D45-D738-95DE-38FFF765B7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16F5D28-8D70-13E6-CB91-11E3C00EB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E33EF4E-355C-C5BE-8E70-46E0EC1F8B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5480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4AD8F-649C-408F-4229-CA9E806C9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6831BAE-CEBE-98F1-7B3B-C3B37B1E46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82E3CB6-5EDF-8301-FDEB-BE6AC7E497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358E66-307D-8079-AE38-06DC2A8B78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62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3CAB6-FA0D-CB68-FA00-CD0F72D36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700CA65-0746-A70C-8C95-7A34E13043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12353A8-005A-E6BF-7727-FCBAC1C9D6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A8F1F7F-72CA-B608-AABD-9CECA1659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7444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BE953-078A-42D4-97FA-5CEAFF05A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F120144-0492-F9A2-727A-18A1614E0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901FE53-6050-B3A8-5491-1F5B0D2F1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0AD87D-7C15-DC5D-9847-E2E52D0B3D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60833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Geen plenaire afsluiting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9411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642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B3492-C7A6-4DA9-F60D-C6084DEAB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035E901-680A-7ABC-0686-067AEE947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8C71905-A74F-27CD-291E-433D322A7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8CBEB47-3E68-C821-D4B3-F7E76AEE9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469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043CA-1FDB-4713-BB5A-171C6ECD0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1E1E604-0180-FB37-7175-46E3154AA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A5451DE-AEC1-BE4A-B0DB-024A52B71E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F20E438-B83F-F2CE-8390-204B3921B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55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5A95F-186D-4D5E-A010-27BE9BE52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DCC39B2-359C-F091-328F-66448417A3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41AB197-02A3-9367-6C73-A2778559FB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6F7087-7BB7-34B8-99BA-1245A8655F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271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2191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44D71-1DC8-55FB-7489-7853EF260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06E56EE-56AC-1409-D9F1-014A3AE908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201EAA0-E949-240D-88CC-18B9A34F32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945D78-EB37-0B1B-FE2B-F9DE879732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4539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5A1A0-2955-85BA-858A-305857DD5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FD84E71-5B41-DBBB-33D9-2D02FCDB6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D011C84-4E08-A2D8-A3DF-B92C08E1E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03A9CA-A00C-12C4-7DE4-331110754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5468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58F63-48B9-DA26-6799-2E5FB50DE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EFA61AB-B4C9-FC25-5BFB-DB78C0B206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601F431-E5CB-18A1-1887-03C88805F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654577-0A82-7B10-7408-92CF4AE38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10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FFE6B-81C3-6E3A-57E2-80EBC5D69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4D87CA9-B4FC-A4C9-15E0-E3CD3826F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689E79C-ABA4-4CF2-84F2-FC7607AB2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6705C-785B-5E51-EECD-B07EFCDF18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56073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A1CE9-D225-3292-3D77-F042B280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76A85D6-18EA-531C-6FF2-77E61D06CF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6A98AEA-80DB-6173-6738-6209492610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1BB9B65-856D-2535-1244-A3990CCF9D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7191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06741-0435-DD68-52E2-BACD52AC9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B105D2D-FD39-F6F5-5210-9432D469C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E0A0272-6E43-813A-577C-86EF36E33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60294E4-CC30-C0E5-8125-F94DCE24B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8317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D4131-9061-49DE-4DD5-AD35BE65B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AF3F191-73E1-D348-E186-112838BD1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33AFC14-C648-111B-FEED-4A7E049A03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TAR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6108890-0E7D-F6C8-C7AF-A1FBA29575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0685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10508-333A-0FBD-EC2B-693D5CF09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595B71B-A3BF-4FB2-66F9-45DBCB75FF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A3BEE44-BCE0-621D-1BE7-C6A0EE5908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D13277-4AEB-B327-B82F-90BBC05F95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8652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A0124-D4BF-1190-2B76-630231ED5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09ED6C2-8B4F-34AD-C304-8C093BDF35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6415390-0DBC-A3FE-5DB9-52A195EB6C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05A9136-8C50-BFDF-9877-DA0F890C3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627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49705-003D-740E-99DB-D23C0AFF1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D6255C8-ED62-CB25-3029-B9EA283E2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77B84CB-1BEB-82DA-3FDA-F633C05E3F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F5B738-07B3-076E-DE9E-2C9D39953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7733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704C7-D013-8B44-1C91-C66C3DFAA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7AEC61F-0C7B-C652-EC77-14243C400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1D1C5AB-288E-BAAA-1D6F-7A64E5C320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7208948-0600-9225-2CF5-92C06E7A0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0258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1E335-4D62-8FAC-5645-02BDCDCDE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20D2BD42-E8E8-A18D-3F5A-43445EB32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53E4D32-C494-5F7C-AEA2-F8FF3F8A8C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08EFA2-C11D-98C1-AFEE-B5237E54C2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6129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6840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D5361-3805-BA07-1E7F-DC8366B21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B0A66A4-C991-0F1D-FECC-5540700E1D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203FB90-A490-DCFC-4F2B-5C15EEAB00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PAA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C8F3B43-8A12-9307-A5AB-72C4F6FE6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291BC-E6E0-4CA2-BBDB-C2C98C0C57AD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4200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E09D5025-E426-7691-4DCF-C006ECC2FE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" y="1"/>
            <a:ext cx="12191998" cy="6857999"/>
          </a:xfrm>
          <a:custGeom>
            <a:avLst/>
            <a:gdLst>
              <a:gd name="connsiteX0" fmla="*/ 11587550 w 12191998"/>
              <a:gd name="connsiteY0" fmla="*/ 864232 h 6857999"/>
              <a:gd name="connsiteX1" fmla="*/ 11587550 w 12191998"/>
              <a:gd name="connsiteY1" fmla="*/ 882466 h 6857999"/>
              <a:gd name="connsiteX2" fmla="*/ 11586688 w 12191998"/>
              <a:gd name="connsiteY2" fmla="*/ 893506 h 6857999"/>
              <a:gd name="connsiteX3" fmla="*/ 11582043 w 12191998"/>
              <a:gd name="connsiteY3" fmla="*/ 907131 h 6857999"/>
              <a:gd name="connsiteX4" fmla="*/ 11570312 w 12191998"/>
              <a:gd name="connsiteY4" fmla="*/ 918674 h 6857999"/>
              <a:gd name="connsiteX5" fmla="*/ 11547903 w 12191998"/>
              <a:gd name="connsiteY5" fmla="*/ 923511 h 6857999"/>
              <a:gd name="connsiteX6" fmla="*/ 11536530 w 12191998"/>
              <a:gd name="connsiteY6" fmla="*/ 922481 h 6857999"/>
              <a:gd name="connsiteX7" fmla="*/ 11526882 w 12191998"/>
              <a:gd name="connsiteY7" fmla="*/ 918865 h 6857999"/>
              <a:gd name="connsiteX8" fmla="*/ 11520322 w 12191998"/>
              <a:gd name="connsiteY8" fmla="*/ 911801 h 6857999"/>
              <a:gd name="connsiteX9" fmla="*/ 11517904 w 12191998"/>
              <a:gd name="connsiteY9" fmla="*/ 900762 h 6857999"/>
              <a:gd name="connsiteX10" fmla="*/ 11520322 w 12191998"/>
              <a:gd name="connsiteY10" fmla="*/ 889387 h 6857999"/>
              <a:gd name="connsiteX11" fmla="*/ 11526691 w 12191998"/>
              <a:gd name="connsiteY11" fmla="*/ 881987 h 6857999"/>
              <a:gd name="connsiteX12" fmla="*/ 11536004 w 12191998"/>
              <a:gd name="connsiteY12" fmla="*/ 877317 h 6857999"/>
              <a:gd name="connsiteX13" fmla="*/ 11546873 w 12191998"/>
              <a:gd name="connsiteY13" fmla="*/ 874564 h 6857999"/>
              <a:gd name="connsiteX14" fmla="*/ 11558604 w 12191998"/>
              <a:gd name="connsiteY14" fmla="*/ 872839 h 6857999"/>
              <a:gd name="connsiteX15" fmla="*/ 11569809 w 12191998"/>
              <a:gd name="connsiteY15" fmla="*/ 871115 h 6857999"/>
              <a:gd name="connsiteX16" fmla="*/ 11579816 w 12191998"/>
              <a:gd name="connsiteY16" fmla="*/ 868529 h 6857999"/>
              <a:gd name="connsiteX17" fmla="*/ 11587550 w 12191998"/>
              <a:gd name="connsiteY17" fmla="*/ 864195 h 6857999"/>
              <a:gd name="connsiteX18" fmla="*/ 11587573 w 12191998"/>
              <a:gd name="connsiteY18" fmla="*/ 864219 h 6857999"/>
              <a:gd name="connsiteX19" fmla="*/ 11587550 w 12191998"/>
              <a:gd name="connsiteY19" fmla="*/ 864232 h 6857999"/>
              <a:gd name="connsiteX20" fmla="*/ 11175926 w 12191998"/>
              <a:gd name="connsiteY20" fmla="*/ 805262 h 6857999"/>
              <a:gd name="connsiteX21" fmla="*/ 11202644 w 12191998"/>
              <a:gd name="connsiteY21" fmla="*/ 814913 h 6857999"/>
              <a:gd name="connsiteX22" fmla="*/ 11202668 w 12191998"/>
              <a:gd name="connsiteY22" fmla="*/ 814913 h 6857999"/>
              <a:gd name="connsiteX23" fmla="*/ 11214902 w 12191998"/>
              <a:gd name="connsiteY23" fmla="*/ 843194 h 6857999"/>
              <a:gd name="connsiteX24" fmla="*/ 11135249 w 12191998"/>
              <a:gd name="connsiteY24" fmla="*/ 843194 h 6857999"/>
              <a:gd name="connsiteX25" fmla="*/ 11137500 w 12191998"/>
              <a:gd name="connsiteY25" fmla="*/ 831460 h 6857999"/>
              <a:gd name="connsiteX26" fmla="*/ 11144060 w 12191998"/>
              <a:gd name="connsiteY26" fmla="*/ 819056 h 6857999"/>
              <a:gd name="connsiteX27" fmla="*/ 11156461 w 12191998"/>
              <a:gd name="connsiteY27" fmla="*/ 809237 h 6857999"/>
              <a:gd name="connsiteX28" fmla="*/ 11175926 w 12191998"/>
              <a:gd name="connsiteY28" fmla="*/ 805262 h 6857999"/>
              <a:gd name="connsiteX29" fmla="*/ 10802226 w 12191998"/>
              <a:gd name="connsiteY29" fmla="*/ 805262 h 6857999"/>
              <a:gd name="connsiteX30" fmla="*/ 10828944 w 12191998"/>
              <a:gd name="connsiteY30" fmla="*/ 814913 h 6857999"/>
              <a:gd name="connsiteX31" fmla="*/ 10828968 w 12191998"/>
              <a:gd name="connsiteY31" fmla="*/ 814913 h 6857999"/>
              <a:gd name="connsiteX32" fmla="*/ 10841202 w 12191998"/>
              <a:gd name="connsiteY32" fmla="*/ 843194 h 6857999"/>
              <a:gd name="connsiteX33" fmla="*/ 10761549 w 12191998"/>
              <a:gd name="connsiteY33" fmla="*/ 843194 h 6857999"/>
              <a:gd name="connsiteX34" fmla="*/ 10763800 w 12191998"/>
              <a:gd name="connsiteY34" fmla="*/ 831460 h 6857999"/>
              <a:gd name="connsiteX35" fmla="*/ 10770360 w 12191998"/>
              <a:gd name="connsiteY35" fmla="*/ 819056 h 6857999"/>
              <a:gd name="connsiteX36" fmla="*/ 10782761 w 12191998"/>
              <a:gd name="connsiteY36" fmla="*/ 809237 h 6857999"/>
              <a:gd name="connsiteX37" fmla="*/ 10802226 w 12191998"/>
              <a:gd name="connsiteY37" fmla="*/ 805262 h 6857999"/>
              <a:gd name="connsiteX38" fmla="*/ 10525726 w 12191998"/>
              <a:gd name="connsiteY38" fmla="*/ 773197 h 6857999"/>
              <a:gd name="connsiteX39" fmla="*/ 10586753 w 12191998"/>
              <a:gd name="connsiteY39" fmla="*/ 951482 h 6857999"/>
              <a:gd name="connsiteX40" fmla="*/ 10586776 w 12191998"/>
              <a:gd name="connsiteY40" fmla="*/ 951482 h 6857999"/>
              <a:gd name="connsiteX41" fmla="*/ 10641243 w 12191998"/>
              <a:gd name="connsiteY41" fmla="*/ 951482 h 6857999"/>
              <a:gd name="connsiteX42" fmla="*/ 10701575 w 12191998"/>
              <a:gd name="connsiteY42" fmla="*/ 773197 h 6857999"/>
              <a:gd name="connsiteX43" fmla="*/ 10652974 w 12191998"/>
              <a:gd name="connsiteY43" fmla="*/ 773197 h 6857999"/>
              <a:gd name="connsiteX44" fmla="*/ 10615386 w 12191998"/>
              <a:gd name="connsiteY44" fmla="*/ 894919 h 6857999"/>
              <a:gd name="connsiteX45" fmla="*/ 10614692 w 12191998"/>
              <a:gd name="connsiteY45" fmla="*/ 894919 h 6857999"/>
              <a:gd name="connsiteX46" fmla="*/ 10577104 w 12191998"/>
              <a:gd name="connsiteY46" fmla="*/ 773197 h 6857999"/>
              <a:gd name="connsiteX47" fmla="*/ 11775801 w 12191998"/>
              <a:gd name="connsiteY47" fmla="*/ 768383 h 6857999"/>
              <a:gd name="connsiteX48" fmla="*/ 11745467 w 12191998"/>
              <a:gd name="connsiteY48" fmla="*/ 775447 h 6857999"/>
              <a:gd name="connsiteX49" fmla="*/ 11721334 w 12191998"/>
              <a:gd name="connsiteY49" fmla="*/ 798029 h 6857999"/>
              <a:gd name="connsiteX50" fmla="*/ 11720305 w 12191998"/>
              <a:gd name="connsiteY50" fmla="*/ 798029 h 6857999"/>
              <a:gd name="connsiteX51" fmla="*/ 11720305 w 12191998"/>
              <a:gd name="connsiteY51" fmla="*/ 773196 h 6857999"/>
              <a:gd name="connsiteX52" fmla="*/ 11720281 w 12191998"/>
              <a:gd name="connsiteY52" fmla="*/ 773172 h 6857999"/>
              <a:gd name="connsiteX53" fmla="*/ 11673739 w 12191998"/>
              <a:gd name="connsiteY53" fmla="*/ 773172 h 6857999"/>
              <a:gd name="connsiteX54" fmla="*/ 11673739 w 12191998"/>
              <a:gd name="connsiteY54" fmla="*/ 951457 h 6857999"/>
              <a:gd name="connsiteX55" fmla="*/ 11722699 w 12191998"/>
              <a:gd name="connsiteY55" fmla="*/ 951457 h 6857999"/>
              <a:gd name="connsiteX56" fmla="*/ 11722699 w 12191998"/>
              <a:gd name="connsiteY56" fmla="*/ 858016 h 6857999"/>
              <a:gd name="connsiteX57" fmla="*/ 11731653 w 12191998"/>
              <a:gd name="connsiteY57" fmla="*/ 818887 h 6857999"/>
              <a:gd name="connsiteX58" fmla="*/ 11760622 w 12191998"/>
              <a:gd name="connsiteY58" fmla="*/ 806985 h 6857999"/>
              <a:gd name="connsiteX59" fmla="*/ 11785090 w 12191998"/>
              <a:gd name="connsiteY59" fmla="*/ 817857 h 6857999"/>
              <a:gd name="connsiteX60" fmla="*/ 11791985 w 12191998"/>
              <a:gd name="connsiteY60" fmla="*/ 850784 h 6857999"/>
              <a:gd name="connsiteX61" fmla="*/ 11791985 w 12191998"/>
              <a:gd name="connsiteY61" fmla="*/ 951481 h 6857999"/>
              <a:gd name="connsiteX62" fmla="*/ 11840945 w 12191998"/>
              <a:gd name="connsiteY62" fmla="*/ 951481 h 6857999"/>
              <a:gd name="connsiteX63" fmla="*/ 11840945 w 12191998"/>
              <a:gd name="connsiteY63" fmla="*/ 841828 h 6857999"/>
              <a:gd name="connsiteX64" fmla="*/ 11838025 w 12191998"/>
              <a:gd name="connsiteY64" fmla="*/ 811655 h 6857999"/>
              <a:gd name="connsiteX65" fmla="*/ 11827850 w 12191998"/>
              <a:gd name="connsiteY65" fmla="*/ 788546 h 6857999"/>
              <a:gd name="connsiteX66" fmla="*/ 11808026 w 12191998"/>
              <a:gd name="connsiteY66" fmla="*/ 773723 h 6857999"/>
              <a:gd name="connsiteX67" fmla="*/ 11775801 w 12191998"/>
              <a:gd name="connsiteY67" fmla="*/ 768383 h 6857999"/>
              <a:gd name="connsiteX68" fmla="*/ 11558245 w 12191998"/>
              <a:gd name="connsiteY68" fmla="*/ 768383 h 6857999"/>
              <a:gd name="connsiteX69" fmla="*/ 11528773 w 12191998"/>
              <a:gd name="connsiteY69" fmla="*/ 771328 h 6857999"/>
              <a:gd name="connsiteX70" fmla="*/ 11502390 w 12191998"/>
              <a:gd name="connsiteY70" fmla="*/ 781147 h 6857999"/>
              <a:gd name="connsiteX71" fmla="*/ 11483093 w 12191998"/>
              <a:gd name="connsiteY71" fmla="*/ 799418 h 6857999"/>
              <a:gd name="connsiteX72" fmla="*/ 11474474 w 12191998"/>
              <a:gd name="connsiteY72" fmla="*/ 828035 h 6857999"/>
              <a:gd name="connsiteX73" fmla="*/ 11474427 w 12191998"/>
              <a:gd name="connsiteY73" fmla="*/ 828059 h 6857999"/>
              <a:gd name="connsiteX74" fmla="*/ 11523387 w 12191998"/>
              <a:gd name="connsiteY74" fmla="*/ 828059 h 6857999"/>
              <a:gd name="connsiteX75" fmla="*/ 11533035 w 12191998"/>
              <a:gd name="connsiteY75" fmla="*/ 807369 h 6857999"/>
              <a:gd name="connsiteX76" fmla="*/ 11555779 w 12191998"/>
              <a:gd name="connsiteY76" fmla="*/ 801166 h 6857999"/>
              <a:gd name="connsiteX77" fmla="*/ 11568013 w 12191998"/>
              <a:gd name="connsiteY77" fmla="*/ 802028 h 6857999"/>
              <a:gd name="connsiteX78" fmla="*/ 11578021 w 12191998"/>
              <a:gd name="connsiteY78" fmla="*/ 805477 h 6857999"/>
              <a:gd name="connsiteX79" fmla="*/ 11584916 w 12191998"/>
              <a:gd name="connsiteY79" fmla="*/ 812709 h 6857999"/>
              <a:gd name="connsiteX80" fmla="*/ 11587502 w 12191998"/>
              <a:gd name="connsiteY80" fmla="*/ 825305 h 6857999"/>
              <a:gd name="connsiteX81" fmla="*/ 11583025 w 12191998"/>
              <a:gd name="connsiteY81" fmla="*/ 836847 h 6857999"/>
              <a:gd name="connsiteX82" fmla="*/ 11569929 w 12191998"/>
              <a:gd name="connsiteY82" fmla="*/ 842882 h 6857999"/>
              <a:gd name="connsiteX83" fmla="*/ 11550967 w 12191998"/>
              <a:gd name="connsiteY83" fmla="*/ 845995 h 6857999"/>
              <a:gd name="connsiteX84" fmla="*/ 11529252 w 12191998"/>
              <a:gd name="connsiteY84" fmla="*/ 848749 h 6857999"/>
              <a:gd name="connsiteX85" fmla="*/ 11507370 w 12191998"/>
              <a:gd name="connsiteY85" fmla="*/ 853395 h 6857999"/>
              <a:gd name="connsiteX86" fmla="*/ 11488073 w 12191998"/>
              <a:gd name="connsiteY86" fmla="*/ 862183 h 6857999"/>
              <a:gd name="connsiteX87" fmla="*/ 11474283 w 12191998"/>
              <a:gd name="connsiteY87" fmla="*/ 877868 h 6857999"/>
              <a:gd name="connsiteX88" fmla="*/ 11468944 w 12191998"/>
              <a:gd name="connsiteY88" fmla="*/ 902869 h 6857999"/>
              <a:gd name="connsiteX89" fmla="*/ 11473613 w 12191998"/>
              <a:gd name="connsiteY89" fmla="*/ 926672 h 6857999"/>
              <a:gd name="connsiteX90" fmla="*/ 11486541 w 12191998"/>
              <a:gd name="connsiteY90" fmla="*/ 943219 h 6857999"/>
              <a:gd name="connsiteX91" fmla="*/ 11505838 w 12191998"/>
              <a:gd name="connsiteY91" fmla="*/ 952870 h 6857999"/>
              <a:gd name="connsiteX92" fmla="*/ 11529635 w 12191998"/>
              <a:gd name="connsiteY92" fmla="*/ 955983 h 6857999"/>
              <a:gd name="connsiteX93" fmla="*/ 11562052 w 12191998"/>
              <a:gd name="connsiteY93" fmla="*/ 951146 h 6857999"/>
              <a:gd name="connsiteX94" fmla="*/ 11589633 w 12191998"/>
              <a:gd name="connsiteY94" fmla="*/ 934263 h 6857999"/>
              <a:gd name="connsiteX95" fmla="*/ 11590830 w 12191998"/>
              <a:gd name="connsiteY95" fmla="*/ 943052 h 6857999"/>
              <a:gd name="connsiteX96" fmla="*/ 11593080 w 12191998"/>
              <a:gd name="connsiteY96" fmla="*/ 951505 h 6857999"/>
              <a:gd name="connsiteX97" fmla="*/ 11642734 w 12191998"/>
              <a:gd name="connsiteY97" fmla="*/ 951505 h 6857999"/>
              <a:gd name="connsiteX98" fmla="*/ 11637898 w 12191998"/>
              <a:gd name="connsiteY98" fmla="*/ 934958 h 6857999"/>
              <a:gd name="connsiteX99" fmla="*/ 11636510 w 12191998"/>
              <a:gd name="connsiteY99" fmla="*/ 911849 h 6857999"/>
              <a:gd name="connsiteX100" fmla="*/ 11636510 w 12191998"/>
              <a:gd name="connsiteY100" fmla="*/ 819079 h 6857999"/>
              <a:gd name="connsiteX101" fmla="*/ 11629279 w 12191998"/>
              <a:gd name="connsiteY101" fmla="*/ 793048 h 6857999"/>
              <a:gd name="connsiteX102" fmla="*/ 11610653 w 12191998"/>
              <a:gd name="connsiteY102" fmla="*/ 777698 h 6857999"/>
              <a:gd name="connsiteX103" fmla="*/ 11585491 w 12191998"/>
              <a:gd name="connsiteY103" fmla="*/ 770275 h 6857999"/>
              <a:gd name="connsiteX104" fmla="*/ 11558245 w 12191998"/>
              <a:gd name="connsiteY104" fmla="*/ 768383 h 6857999"/>
              <a:gd name="connsiteX105" fmla="*/ 11177362 w 12191998"/>
              <a:gd name="connsiteY105" fmla="*/ 768360 h 6857999"/>
              <a:gd name="connsiteX106" fmla="*/ 11140301 w 12191998"/>
              <a:gd name="connsiteY106" fmla="*/ 775592 h 6857999"/>
              <a:gd name="connsiteX107" fmla="*/ 11111499 w 12191998"/>
              <a:gd name="connsiteY107" fmla="*/ 795420 h 6857999"/>
              <a:gd name="connsiteX108" fmla="*/ 11092873 w 12191998"/>
              <a:gd name="connsiteY108" fmla="*/ 825258 h 6857999"/>
              <a:gd name="connsiteX109" fmla="*/ 11086313 w 12191998"/>
              <a:gd name="connsiteY109" fmla="*/ 862495 h 6857999"/>
              <a:gd name="connsiteX110" fmla="*/ 11092681 w 12191998"/>
              <a:gd name="connsiteY110" fmla="*/ 900427 h 6857999"/>
              <a:gd name="connsiteX111" fmla="*/ 11110781 w 12191998"/>
              <a:gd name="connsiteY111" fmla="*/ 930074 h 6857999"/>
              <a:gd name="connsiteX112" fmla="*/ 11139391 w 12191998"/>
              <a:gd name="connsiteY112" fmla="*/ 949207 h 6857999"/>
              <a:gd name="connsiteX113" fmla="*/ 11177314 w 12191998"/>
              <a:gd name="connsiteY113" fmla="*/ 955936 h 6857999"/>
              <a:gd name="connsiteX114" fmla="*/ 11229027 w 12191998"/>
              <a:gd name="connsiteY114" fmla="*/ 942143 h 6857999"/>
              <a:gd name="connsiteX115" fmla="*/ 11260750 w 12191998"/>
              <a:gd name="connsiteY115" fmla="*/ 896284 h 6857999"/>
              <a:gd name="connsiteX116" fmla="*/ 11217655 w 12191998"/>
              <a:gd name="connsiteY116" fmla="*/ 896284 h 6857999"/>
              <a:gd name="connsiteX117" fmla="*/ 11204559 w 12191998"/>
              <a:gd name="connsiteY117" fmla="*/ 911970 h 6857999"/>
              <a:gd name="connsiteX118" fmla="*/ 11179038 w 12191998"/>
              <a:gd name="connsiteY118" fmla="*/ 919393 h 6857999"/>
              <a:gd name="connsiteX119" fmla="*/ 11147316 w 12191998"/>
              <a:gd name="connsiteY119" fmla="*/ 908713 h 6857999"/>
              <a:gd name="connsiteX120" fmla="*/ 11147363 w 12191998"/>
              <a:gd name="connsiteY120" fmla="*/ 908689 h 6857999"/>
              <a:gd name="connsiteX121" fmla="*/ 11135297 w 12191998"/>
              <a:gd name="connsiteY121" fmla="*/ 874205 h 6857999"/>
              <a:gd name="connsiteX122" fmla="*/ 11263886 w 12191998"/>
              <a:gd name="connsiteY122" fmla="*/ 874205 h 6857999"/>
              <a:gd name="connsiteX123" fmla="*/ 11260439 w 12191998"/>
              <a:gd name="connsiteY123" fmla="*/ 834549 h 6857999"/>
              <a:gd name="connsiteX124" fmla="*/ 11244757 w 12191998"/>
              <a:gd name="connsiteY124" fmla="*/ 800760 h 6857999"/>
              <a:gd name="connsiteX125" fmla="*/ 11217009 w 12191998"/>
              <a:gd name="connsiteY125" fmla="*/ 777149 h 6857999"/>
              <a:gd name="connsiteX126" fmla="*/ 11177362 w 12191998"/>
              <a:gd name="connsiteY126" fmla="*/ 768360 h 6857999"/>
              <a:gd name="connsiteX127" fmla="*/ 10803662 w 12191998"/>
              <a:gd name="connsiteY127" fmla="*/ 768360 h 6857999"/>
              <a:gd name="connsiteX128" fmla="*/ 10766601 w 12191998"/>
              <a:gd name="connsiteY128" fmla="*/ 775592 h 6857999"/>
              <a:gd name="connsiteX129" fmla="*/ 10737799 w 12191998"/>
              <a:gd name="connsiteY129" fmla="*/ 795420 h 6857999"/>
              <a:gd name="connsiteX130" fmla="*/ 10719173 w 12191998"/>
              <a:gd name="connsiteY130" fmla="*/ 825258 h 6857999"/>
              <a:gd name="connsiteX131" fmla="*/ 10712613 w 12191998"/>
              <a:gd name="connsiteY131" fmla="*/ 862495 h 6857999"/>
              <a:gd name="connsiteX132" fmla="*/ 10718981 w 12191998"/>
              <a:gd name="connsiteY132" fmla="*/ 900427 h 6857999"/>
              <a:gd name="connsiteX133" fmla="*/ 10737081 w 12191998"/>
              <a:gd name="connsiteY133" fmla="*/ 930074 h 6857999"/>
              <a:gd name="connsiteX134" fmla="*/ 10765691 w 12191998"/>
              <a:gd name="connsiteY134" fmla="*/ 949207 h 6857999"/>
              <a:gd name="connsiteX135" fmla="*/ 10803614 w 12191998"/>
              <a:gd name="connsiteY135" fmla="*/ 955936 h 6857999"/>
              <a:gd name="connsiteX136" fmla="*/ 10855327 w 12191998"/>
              <a:gd name="connsiteY136" fmla="*/ 942143 h 6857999"/>
              <a:gd name="connsiteX137" fmla="*/ 10887050 w 12191998"/>
              <a:gd name="connsiteY137" fmla="*/ 896284 h 6857999"/>
              <a:gd name="connsiteX138" fmla="*/ 10843955 w 12191998"/>
              <a:gd name="connsiteY138" fmla="*/ 896284 h 6857999"/>
              <a:gd name="connsiteX139" fmla="*/ 10830859 w 12191998"/>
              <a:gd name="connsiteY139" fmla="*/ 911970 h 6857999"/>
              <a:gd name="connsiteX140" fmla="*/ 10805338 w 12191998"/>
              <a:gd name="connsiteY140" fmla="*/ 919393 h 6857999"/>
              <a:gd name="connsiteX141" fmla="*/ 10773616 w 12191998"/>
              <a:gd name="connsiteY141" fmla="*/ 908713 h 6857999"/>
              <a:gd name="connsiteX142" fmla="*/ 10773663 w 12191998"/>
              <a:gd name="connsiteY142" fmla="*/ 908689 h 6857999"/>
              <a:gd name="connsiteX143" fmla="*/ 10761597 w 12191998"/>
              <a:gd name="connsiteY143" fmla="*/ 874205 h 6857999"/>
              <a:gd name="connsiteX144" fmla="*/ 10890186 w 12191998"/>
              <a:gd name="connsiteY144" fmla="*/ 874205 h 6857999"/>
              <a:gd name="connsiteX145" fmla="*/ 10886739 w 12191998"/>
              <a:gd name="connsiteY145" fmla="*/ 834549 h 6857999"/>
              <a:gd name="connsiteX146" fmla="*/ 10871057 w 12191998"/>
              <a:gd name="connsiteY146" fmla="*/ 800760 h 6857999"/>
              <a:gd name="connsiteX147" fmla="*/ 10843309 w 12191998"/>
              <a:gd name="connsiteY147" fmla="*/ 777149 h 6857999"/>
              <a:gd name="connsiteX148" fmla="*/ 10803662 w 12191998"/>
              <a:gd name="connsiteY148" fmla="*/ 768360 h 6857999"/>
              <a:gd name="connsiteX149" fmla="*/ 11365230 w 12191998"/>
              <a:gd name="connsiteY149" fmla="*/ 768336 h 6857999"/>
              <a:gd name="connsiteX150" fmla="*/ 11336955 w 12191998"/>
              <a:gd name="connsiteY150" fmla="*/ 770921 h 6857999"/>
              <a:gd name="connsiteX151" fmla="*/ 11312128 w 12191998"/>
              <a:gd name="connsiteY151" fmla="*/ 779878 h 6857999"/>
              <a:gd name="connsiteX152" fmla="*/ 11294364 w 12191998"/>
              <a:gd name="connsiteY152" fmla="*/ 797287 h 6857999"/>
              <a:gd name="connsiteX153" fmla="*/ 11287636 w 12191998"/>
              <a:gd name="connsiteY153" fmla="*/ 825569 h 6857999"/>
              <a:gd name="connsiteX154" fmla="*/ 11292472 w 12191998"/>
              <a:gd name="connsiteY154" fmla="*/ 845396 h 6857999"/>
              <a:gd name="connsiteX155" fmla="*/ 11305233 w 12191998"/>
              <a:gd name="connsiteY155" fmla="*/ 858854 h 6857999"/>
              <a:gd name="connsiteX156" fmla="*/ 11323333 w 12191998"/>
              <a:gd name="connsiteY156" fmla="*/ 867475 h 6857999"/>
              <a:gd name="connsiteX157" fmla="*/ 11344186 w 12191998"/>
              <a:gd name="connsiteY157" fmla="*/ 873175 h 6857999"/>
              <a:gd name="connsiteX158" fmla="*/ 11385030 w 12191998"/>
              <a:gd name="connsiteY158" fmla="*/ 884214 h 6857999"/>
              <a:gd name="connsiteX159" fmla="*/ 11399682 w 12191998"/>
              <a:gd name="connsiteY159" fmla="*/ 900762 h 6857999"/>
              <a:gd name="connsiteX160" fmla="*/ 11396593 w 12191998"/>
              <a:gd name="connsiteY160" fmla="*/ 911634 h 6857999"/>
              <a:gd name="connsiteX161" fmla="*/ 11388836 w 12191998"/>
              <a:gd name="connsiteY161" fmla="*/ 918530 h 6857999"/>
              <a:gd name="connsiteX162" fmla="*/ 11378494 w 12191998"/>
              <a:gd name="connsiteY162" fmla="*/ 922338 h 6857999"/>
              <a:gd name="connsiteX163" fmla="*/ 11367624 w 12191998"/>
              <a:gd name="connsiteY163" fmla="*/ 923535 h 6857999"/>
              <a:gd name="connsiteX164" fmla="*/ 11353666 w 12191998"/>
              <a:gd name="connsiteY164" fmla="*/ 921811 h 6857999"/>
              <a:gd name="connsiteX165" fmla="*/ 11341768 w 12191998"/>
              <a:gd name="connsiteY165" fmla="*/ 916472 h 6857999"/>
              <a:gd name="connsiteX166" fmla="*/ 11333316 w 12191998"/>
              <a:gd name="connsiteY166" fmla="*/ 907155 h 6857999"/>
              <a:gd name="connsiteX167" fmla="*/ 11333436 w 12191998"/>
              <a:gd name="connsiteY167" fmla="*/ 907084 h 6857999"/>
              <a:gd name="connsiteX168" fmla="*/ 11330156 w 12191998"/>
              <a:gd name="connsiteY168" fmla="*/ 893458 h 6857999"/>
              <a:gd name="connsiteX169" fmla="*/ 11283614 w 12191998"/>
              <a:gd name="connsiteY169" fmla="*/ 893458 h 6857999"/>
              <a:gd name="connsiteX170" fmla="*/ 11291706 w 12191998"/>
              <a:gd name="connsiteY170" fmla="*/ 923295 h 6857999"/>
              <a:gd name="connsiteX171" fmla="*/ 11310668 w 12191998"/>
              <a:gd name="connsiteY171" fmla="*/ 942429 h 6857999"/>
              <a:gd name="connsiteX172" fmla="*/ 11337051 w 12191998"/>
              <a:gd name="connsiteY172" fmla="*/ 952774 h 6857999"/>
              <a:gd name="connsiteX173" fmla="*/ 11367385 w 12191998"/>
              <a:gd name="connsiteY173" fmla="*/ 955887 h 6857999"/>
              <a:gd name="connsiteX174" fmla="*/ 11397216 w 12191998"/>
              <a:gd name="connsiteY174" fmla="*/ 952966 h 6857999"/>
              <a:gd name="connsiteX175" fmla="*/ 11423240 w 12191998"/>
              <a:gd name="connsiteY175" fmla="*/ 942788 h 6857999"/>
              <a:gd name="connsiteX176" fmla="*/ 11441675 w 12191998"/>
              <a:gd name="connsiteY176" fmla="*/ 923656 h 6857999"/>
              <a:gd name="connsiteX177" fmla="*/ 11448738 w 12191998"/>
              <a:gd name="connsiteY177" fmla="*/ 894176 h 6857999"/>
              <a:gd name="connsiteX178" fmla="*/ 11443902 w 12191998"/>
              <a:gd name="connsiteY178" fmla="*/ 873319 h 6857999"/>
              <a:gd name="connsiteX179" fmla="*/ 11431141 w 12191998"/>
              <a:gd name="connsiteY179" fmla="*/ 859190 h 6857999"/>
              <a:gd name="connsiteX180" fmla="*/ 11413041 w 12191998"/>
              <a:gd name="connsiteY180" fmla="*/ 850043 h 6857999"/>
              <a:gd name="connsiteX181" fmla="*/ 11392188 w 12191998"/>
              <a:gd name="connsiteY181" fmla="*/ 844175 h 6857999"/>
              <a:gd name="connsiteX182" fmla="*/ 11371838 w 12191998"/>
              <a:gd name="connsiteY182" fmla="*/ 839698 h 6857999"/>
              <a:gd name="connsiteX183" fmla="*/ 11354073 w 12191998"/>
              <a:gd name="connsiteY183" fmla="*/ 835028 h 6857999"/>
              <a:gd name="connsiteX184" fmla="*/ 11341480 w 12191998"/>
              <a:gd name="connsiteY184" fmla="*/ 828323 h 6857999"/>
              <a:gd name="connsiteX185" fmla="*/ 11336644 w 12191998"/>
              <a:gd name="connsiteY185" fmla="*/ 817643 h 6857999"/>
              <a:gd name="connsiteX186" fmla="*/ 11339397 w 12191998"/>
              <a:gd name="connsiteY186" fmla="*/ 808853 h 6857999"/>
              <a:gd name="connsiteX187" fmla="*/ 11346125 w 12191998"/>
              <a:gd name="connsiteY187" fmla="*/ 803849 h 6857999"/>
              <a:gd name="connsiteX188" fmla="*/ 11354911 w 12191998"/>
              <a:gd name="connsiteY188" fmla="*/ 801622 h 6857999"/>
              <a:gd name="connsiteX189" fmla="*/ 11363866 w 12191998"/>
              <a:gd name="connsiteY189" fmla="*/ 801095 h 6857999"/>
              <a:gd name="connsiteX190" fmla="*/ 11386610 w 12191998"/>
              <a:gd name="connsiteY190" fmla="*/ 806099 h 6857999"/>
              <a:gd name="connsiteX191" fmla="*/ 11397288 w 12191998"/>
              <a:gd name="connsiteY191" fmla="*/ 825233 h 6857999"/>
              <a:gd name="connsiteX192" fmla="*/ 11443830 w 12191998"/>
              <a:gd name="connsiteY192" fmla="*/ 825233 h 6857999"/>
              <a:gd name="connsiteX193" fmla="*/ 11435378 w 12191998"/>
              <a:gd name="connsiteY193" fmla="*/ 797814 h 6857999"/>
              <a:gd name="connsiteX194" fmla="*/ 11417614 w 12191998"/>
              <a:gd name="connsiteY194" fmla="*/ 780405 h 6857999"/>
              <a:gd name="connsiteX195" fmla="*/ 11393313 w 12191998"/>
              <a:gd name="connsiteY195" fmla="*/ 771089 h 6857999"/>
              <a:gd name="connsiteX196" fmla="*/ 11365230 w 12191998"/>
              <a:gd name="connsiteY196" fmla="*/ 768336 h 6857999"/>
              <a:gd name="connsiteX197" fmla="*/ 11008025 w 12191998"/>
              <a:gd name="connsiteY197" fmla="*/ 705260 h 6857999"/>
              <a:gd name="connsiteX198" fmla="*/ 11008025 w 12191998"/>
              <a:gd name="connsiteY198" fmla="*/ 951482 h 6857999"/>
              <a:gd name="connsiteX199" fmla="*/ 11056985 w 12191998"/>
              <a:gd name="connsiteY199" fmla="*/ 951482 h 6857999"/>
              <a:gd name="connsiteX200" fmla="*/ 11056985 w 12191998"/>
              <a:gd name="connsiteY200" fmla="*/ 705260 h 6857999"/>
              <a:gd name="connsiteX201" fmla="*/ 10919777 w 12191998"/>
              <a:gd name="connsiteY201" fmla="*/ 705260 h 6857999"/>
              <a:gd name="connsiteX202" fmla="*/ 10919777 w 12191998"/>
              <a:gd name="connsiteY202" fmla="*/ 951482 h 6857999"/>
              <a:gd name="connsiteX203" fmla="*/ 10968737 w 12191998"/>
              <a:gd name="connsiteY203" fmla="*/ 951482 h 6857999"/>
              <a:gd name="connsiteX204" fmla="*/ 10968737 w 12191998"/>
              <a:gd name="connsiteY204" fmla="*/ 705260 h 6857999"/>
              <a:gd name="connsiteX205" fmla="*/ 11374424 w 12191998"/>
              <a:gd name="connsiteY205" fmla="*/ 451948 h 6857999"/>
              <a:gd name="connsiteX206" fmla="*/ 11443567 w 12191998"/>
              <a:gd name="connsiteY206" fmla="*/ 665698 h 6857999"/>
              <a:gd name="connsiteX207" fmla="*/ 11496549 w 12191998"/>
              <a:gd name="connsiteY207" fmla="*/ 665698 h 6857999"/>
              <a:gd name="connsiteX208" fmla="*/ 11567487 w 12191998"/>
              <a:gd name="connsiteY208" fmla="*/ 451948 h 6857999"/>
              <a:gd name="connsiteX209" fmla="*/ 11519006 w 12191998"/>
              <a:gd name="connsiteY209" fmla="*/ 451948 h 6857999"/>
              <a:gd name="connsiteX210" fmla="*/ 11470812 w 12191998"/>
              <a:gd name="connsiteY210" fmla="*/ 602239 h 6857999"/>
              <a:gd name="connsiteX211" fmla="*/ 11470213 w 12191998"/>
              <a:gd name="connsiteY211" fmla="*/ 602239 h 6857999"/>
              <a:gd name="connsiteX212" fmla="*/ 11422618 w 12191998"/>
              <a:gd name="connsiteY212" fmla="*/ 451948 h 6857999"/>
              <a:gd name="connsiteX213" fmla="*/ 11470956 w 12191998"/>
              <a:gd name="connsiteY213" fmla="*/ 388274 h 6857999"/>
              <a:gd name="connsiteX214" fmla="*/ 11622457 w 12191998"/>
              <a:gd name="connsiteY214" fmla="*/ 539810 h 6857999"/>
              <a:gd name="connsiteX215" fmla="*/ 11470956 w 12191998"/>
              <a:gd name="connsiteY215" fmla="*/ 691346 h 6857999"/>
              <a:gd name="connsiteX216" fmla="*/ 11319455 w 12191998"/>
              <a:gd name="connsiteY216" fmla="*/ 539810 h 6857999"/>
              <a:gd name="connsiteX217" fmla="*/ 11470956 w 12191998"/>
              <a:gd name="connsiteY217" fmla="*/ 388274 h 6857999"/>
              <a:gd name="connsiteX218" fmla="*/ 11470956 w 12191998"/>
              <a:gd name="connsiteY218" fmla="*/ 340380 h 6857999"/>
              <a:gd name="connsiteX219" fmla="*/ 11271572 w 12191998"/>
              <a:gd name="connsiteY219" fmla="*/ 539810 h 6857999"/>
              <a:gd name="connsiteX220" fmla="*/ 11470956 w 12191998"/>
              <a:gd name="connsiteY220" fmla="*/ 739240 h 6857999"/>
              <a:gd name="connsiteX221" fmla="*/ 11670339 w 12191998"/>
              <a:gd name="connsiteY221" fmla="*/ 539810 h 6857999"/>
              <a:gd name="connsiteX222" fmla="*/ 11470956 w 12191998"/>
              <a:gd name="connsiteY222" fmla="*/ 340380 h 6857999"/>
              <a:gd name="connsiteX223" fmla="*/ 0 w 12191998"/>
              <a:gd name="connsiteY223" fmla="*/ 0 h 6857999"/>
              <a:gd name="connsiteX224" fmla="*/ 12191998 w 12191998"/>
              <a:gd name="connsiteY224" fmla="*/ 0 h 6857999"/>
              <a:gd name="connsiteX225" fmla="*/ 12191998 w 12191998"/>
              <a:gd name="connsiteY225" fmla="*/ 6857999 h 6857999"/>
              <a:gd name="connsiteX226" fmla="*/ 6750314 w 12191998"/>
              <a:gd name="connsiteY226" fmla="*/ 6857999 h 6857999"/>
              <a:gd name="connsiteX227" fmla="*/ 6728301 w 12191998"/>
              <a:gd name="connsiteY227" fmla="*/ 6734735 h 6857999"/>
              <a:gd name="connsiteX228" fmla="*/ 2495598 w 12191998"/>
              <a:gd name="connsiteY228" fmla="*/ 3284982 h 6857999"/>
              <a:gd name="connsiteX229" fmla="*/ 79977 w 12191998"/>
              <a:gd name="connsiteY229" fmla="*/ 4022852 h 6857999"/>
              <a:gd name="connsiteX230" fmla="*/ 0 w 12191998"/>
              <a:gd name="connsiteY230" fmla="*/ 407972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2191998" h="6857999">
                <a:moveTo>
                  <a:pt x="11587550" y="864232"/>
                </a:moveTo>
                <a:lnTo>
                  <a:pt x="11587550" y="882466"/>
                </a:lnTo>
                <a:cubicBezTo>
                  <a:pt x="11587550" y="885220"/>
                  <a:pt x="11587262" y="888908"/>
                  <a:pt x="11586688" y="893506"/>
                </a:cubicBezTo>
                <a:cubicBezTo>
                  <a:pt x="11586113" y="898103"/>
                  <a:pt x="11584557" y="902653"/>
                  <a:pt x="11582043" y="907131"/>
                </a:cubicBezTo>
                <a:cubicBezTo>
                  <a:pt x="11579505" y="911609"/>
                  <a:pt x="11575603" y="915465"/>
                  <a:pt x="11570312" y="918674"/>
                </a:cubicBezTo>
                <a:cubicBezTo>
                  <a:pt x="11565021" y="921907"/>
                  <a:pt x="11557551" y="923511"/>
                  <a:pt x="11547903" y="923511"/>
                </a:cubicBezTo>
                <a:cubicBezTo>
                  <a:pt x="11544000" y="923511"/>
                  <a:pt x="11540217" y="923176"/>
                  <a:pt x="11536530" y="922481"/>
                </a:cubicBezTo>
                <a:cubicBezTo>
                  <a:pt x="11532844" y="921811"/>
                  <a:pt x="11529635" y="920590"/>
                  <a:pt x="11526882" y="918865"/>
                </a:cubicBezTo>
                <a:cubicBezTo>
                  <a:pt x="11524105" y="917141"/>
                  <a:pt x="11521926" y="914794"/>
                  <a:pt x="11520322" y="911801"/>
                </a:cubicBezTo>
                <a:cubicBezTo>
                  <a:pt x="11518694" y="908808"/>
                  <a:pt x="11517904" y="905335"/>
                  <a:pt x="11517904" y="900762"/>
                </a:cubicBezTo>
                <a:cubicBezTo>
                  <a:pt x="11517904" y="896188"/>
                  <a:pt x="11518718" y="892380"/>
                  <a:pt x="11520322" y="889387"/>
                </a:cubicBezTo>
                <a:cubicBezTo>
                  <a:pt x="11521926" y="886417"/>
                  <a:pt x="11524033" y="883951"/>
                  <a:pt x="11526691" y="881987"/>
                </a:cubicBezTo>
                <a:cubicBezTo>
                  <a:pt x="11529324" y="880023"/>
                  <a:pt x="11532437" y="878467"/>
                  <a:pt x="11536004" y="877317"/>
                </a:cubicBezTo>
                <a:cubicBezTo>
                  <a:pt x="11539571" y="876192"/>
                  <a:pt x="11543186" y="875258"/>
                  <a:pt x="11546873" y="874564"/>
                </a:cubicBezTo>
                <a:cubicBezTo>
                  <a:pt x="11550776" y="873869"/>
                  <a:pt x="11554702" y="873318"/>
                  <a:pt x="11558604" y="872839"/>
                </a:cubicBezTo>
                <a:cubicBezTo>
                  <a:pt x="11562507" y="872384"/>
                  <a:pt x="11566242" y="871810"/>
                  <a:pt x="11569809" y="871115"/>
                </a:cubicBezTo>
                <a:cubicBezTo>
                  <a:pt x="11573376" y="870421"/>
                  <a:pt x="11576704" y="869559"/>
                  <a:pt x="11579816" y="868529"/>
                </a:cubicBezTo>
                <a:close/>
                <a:moveTo>
                  <a:pt x="11587550" y="864195"/>
                </a:moveTo>
                <a:lnTo>
                  <a:pt x="11587573" y="864219"/>
                </a:lnTo>
                <a:lnTo>
                  <a:pt x="11587550" y="864232"/>
                </a:lnTo>
                <a:close/>
                <a:moveTo>
                  <a:pt x="11175926" y="805262"/>
                </a:moveTo>
                <a:cubicBezTo>
                  <a:pt x="11187872" y="805262"/>
                  <a:pt x="11196778" y="808471"/>
                  <a:pt x="11202644" y="814913"/>
                </a:cubicBezTo>
                <a:lnTo>
                  <a:pt x="11202668" y="814913"/>
                </a:lnTo>
                <a:cubicBezTo>
                  <a:pt x="11208534" y="821355"/>
                  <a:pt x="11212604" y="830790"/>
                  <a:pt x="11214902" y="843194"/>
                </a:cubicBezTo>
                <a:lnTo>
                  <a:pt x="11135249" y="843194"/>
                </a:lnTo>
                <a:cubicBezTo>
                  <a:pt x="11135489" y="839746"/>
                  <a:pt x="11136231" y="835818"/>
                  <a:pt x="11137500" y="831460"/>
                </a:cubicBezTo>
                <a:cubicBezTo>
                  <a:pt x="11138768" y="827102"/>
                  <a:pt x="11140947" y="822959"/>
                  <a:pt x="11144060" y="819056"/>
                </a:cubicBezTo>
                <a:cubicBezTo>
                  <a:pt x="11147148" y="815152"/>
                  <a:pt x="11151290" y="811872"/>
                  <a:pt x="11156461" y="809237"/>
                </a:cubicBezTo>
                <a:cubicBezTo>
                  <a:pt x="11161633" y="806579"/>
                  <a:pt x="11168121" y="805262"/>
                  <a:pt x="11175926" y="805262"/>
                </a:cubicBezTo>
                <a:close/>
                <a:moveTo>
                  <a:pt x="10802226" y="805262"/>
                </a:moveTo>
                <a:cubicBezTo>
                  <a:pt x="10814172" y="805262"/>
                  <a:pt x="10823078" y="808471"/>
                  <a:pt x="10828944" y="814913"/>
                </a:cubicBezTo>
                <a:lnTo>
                  <a:pt x="10828968" y="814913"/>
                </a:lnTo>
                <a:cubicBezTo>
                  <a:pt x="10834834" y="821355"/>
                  <a:pt x="10838904" y="830790"/>
                  <a:pt x="10841202" y="843194"/>
                </a:cubicBezTo>
                <a:lnTo>
                  <a:pt x="10761549" y="843194"/>
                </a:lnTo>
                <a:cubicBezTo>
                  <a:pt x="10761789" y="839746"/>
                  <a:pt x="10762531" y="835818"/>
                  <a:pt x="10763800" y="831460"/>
                </a:cubicBezTo>
                <a:cubicBezTo>
                  <a:pt x="10765069" y="827102"/>
                  <a:pt x="10767247" y="822959"/>
                  <a:pt x="10770360" y="819056"/>
                </a:cubicBezTo>
                <a:cubicBezTo>
                  <a:pt x="10773448" y="815152"/>
                  <a:pt x="10777590" y="811872"/>
                  <a:pt x="10782761" y="809237"/>
                </a:cubicBezTo>
                <a:cubicBezTo>
                  <a:pt x="10787933" y="806579"/>
                  <a:pt x="10794421" y="805262"/>
                  <a:pt x="10802226" y="805262"/>
                </a:cubicBezTo>
                <a:close/>
                <a:moveTo>
                  <a:pt x="10525726" y="773197"/>
                </a:moveTo>
                <a:lnTo>
                  <a:pt x="10586753" y="951482"/>
                </a:lnTo>
                <a:lnTo>
                  <a:pt x="10586776" y="951482"/>
                </a:lnTo>
                <a:lnTo>
                  <a:pt x="10641243" y="951482"/>
                </a:lnTo>
                <a:lnTo>
                  <a:pt x="10701575" y="773197"/>
                </a:lnTo>
                <a:lnTo>
                  <a:pt x="10652974" y="773197"/>
                </a:lnTo>
                <a:lnTo>
                  <a:pt x="10615386" y="894919"/>
                </a:lnTo>
                <a:lnTo>
                  <a:pt x="10614692" y="894919"/>
                </a:lnTo>
                <a:lnTo>
                  <a:pt x="10577104" y="773197"/>
                </a:lnTo>
                <a:close/>
                <a:moveTo>
                  <a:pt x="11775801" y="768383"/>
                </a:moveTo>
                <a:cubicBezTo>
                  <a:pt x="11765458" y="768383"/>
                  <a:pt x="11755355" y="770754"/>
                  <a:pt x="11745467" y="775447"/>
                </a:cubicBezTo>
                <a:cubicBezTo>
                  <a:pt x="11735579" y="780165"/>
                  <a:pt x="11727535" y="787684"/>
                  <a:pt x="11721334" y="798029"/>
                </a:cubicBezTo>
                <a:lnTo>
                  <a:pt x="11720305" y="798029"/>
                </a:lnTo>
                <a:lnTo>
                  <a:pt x="11720305" y="773196"/>
                </a:lnTo>
                <a:lnTo>
                  <a:pt x="11720281" y="773172"/>
                </a:lnTo>
                <a:lnTo>
                  <a:pt x="11673739" y="773172"/>
                </a:lnTo>
                <a:lnTo>
                  <a:pt x="11673739" y="951457"/>
                </a:lnTo>
                <a:lnTo>
                  <a:pt x="11722699" y="951457"/>
                </a:lnTo>
                <a:lnTo>
                  <a:pt x="11722699" y="858016"/>
                </a:lnTo>
                <a:cubicBezTo>
                  <a:pt x="11722699" y="839865"/>
                  <a:pt x="11725668" y="826813"/>
                  <a:pt x="11731653" y="818887"/>
                </a:cubicBezTo>
                <a:cubicBezTo>
                  <a:pt x="11737638" y="810961"/>
                  <a:pt x="11747287" y="806985"/>
                  <a:pt x="11760622" y="806985"/>
                </a:cubicBezTo>
                <a:cubicBezTo>
                  <a:pt x="11772330" y="806985"/>
                  <a:pt x="11780493" y="810625"/>
                  <a:pt x="11785090" y="817857"/>
                </a:cubicBezTo>
                <a:cubicBezTo>
                  <a:pt x="11789687" y="825089"/>
                  <a:pt x="11791985" y="836081"/>
                  <a:pt x="11791985" y="850784"/>
                </a:cubicBezTo>
                <a:lnTo>
                  <a:pt x="11791985" y="951481"/>
                </a:lnTo>
                <a:lnTo>
                  <a:pt x="11840945" y="951481"/>
                </a:lnTo>
                <a:lnTo>
                  <a:pt x="11840945" y="841828"/>
                </a:lnTo>
                <a:cubicBezTo>
                  <a:pt x="11840945" y="830789"/>
                  <a:pt x="11839964" y="820731"/>
                  <a:pt x="11838025" y="811655"/>
                </a:cubicBezTo>
                <a:cubicBezTo>
                  <a:pt x="11836061" y="802579"/>
                  <a:pt x="11832662" y="794868"/>
                  <a:pt x="11827850" y="788546"/>
                </a:cubicBezTo>
                <a:cubicBezTo>
                  <a:pt x="11823037" y="782224"/>
                  <a:pt x="11816406" y="777267"/>
                  <a:pt x="11808026" y="773723"/>
                </a:cubicBezTo>
                <a:cubicBezTo>
                  <a:pt x="11799647" y="770179"/>
                  <a:pt x="11788897" y="768383"/>
                  <a:pt x="11775801" y="768383"/>
                </a:cubicBezTo>
                <a:close/>
                <a:moveTo>
                  <a:pt x="11558245" y="768383"/>
                </a:moveTo>
                <a:cubicBezTo>
                  <a:pt x="11548357" y="768383"/>
                  <a:pt x="11538542" y="769365"/>
                  <a:pt x="11528773" y="771328"/>
                </a:cubicBezTo>
                <a:cubicBezTo>
                  <a:pt x="11518982" y="773268"/>
                  <a:pt x="11510195" y="776549"/>
                  <a:pt x="11502390" y="781147"/>
                </a:cubicBezTo>
                <a:cubicBezTo>
                  <a:pt x="11494585" y="785745"/>
                  <a:pt x="11488145" y="791827"/>
                  <a:pt x="11483093" y="799418"/>
                </a:cubicBezTo>
                <a:cubicBezTo>
                  <a:pt x="11478042" y="806985"/>
                  <a:pt x="11475169" y="816540"/>
                  <a:pt x="11474474" y="828035"/>
                </a:cubicBezTo>
                <a:lnTo>
                  <a:pt x="11474427" y="828059"/>
                </a:lnTo>
                <a:lnTo>
                  <a:pt x="11523387" y="828059"/>
                </a:lnTo>
                <a:cubicBezTo>
                  <a:pt x="11524296" y="818408"/>
                  <a:pt x="11527529" y="811511"/>
                  <a:pt x="11533035" y="807369"/>
                </a:cubicBezTo>
                <a:cubicBezTo>
                  <a:pt x="11538542" y="803226"/>
                  <a:pt x="11546131" y="801166"/>
                  <a:pt x="11555779" y="801166"/>
                </a:cubicBezTo>
                <a:cubicBezTo>
                  <a:pt x="11560137" y="801166"/>
                  <a:pt x="11564231" y="801454"/>
                  <a:pt x="11568013" y="802028"/>
                </a:cubicBezTo>
                <a:cubicBezTo>
                  <a:pt x="11571820" y="802603"/>
                  <a:pt x="11575148" y="803753"/>
                  <a:pt x="11578021" y="805477"/>
                </a:cubicBezTo>
                <a:cubicBezTo>
                  <a:pt x="11580894" y="807201"/>
                  <a:pt x="11583192" y="809596"/>
                  <a:pt x="11584916" y="812709"/>
                </a:cubicBezTo>
                <a:cubicBezTo>
                  <a:pt x="11586640" y="815822"/>
                  <a:pt x="11587502" y="820013"/>
                  <a:pt x="11587502" y="825305"/>
                </a:cubicBezTo>
                <a:cubicBezTo>
                  <a:pt x="11587741" y="830358"/>
                  <a:pt x="11586233" y="834189"/>
                  <a:pt x="11583025" y="836847"/>
                </a:cubicBezTo>
                <a:cubicBezTo>
                  <a:pt x="11579792" y="839505"/>
                  <a:pt x="11575435" y="841493"/>
                  <a:pt x="11569929" y="842882"/>
                </a:cubicBezTo>
                <a:cubicBezTo>
                  <a:pt x="11564422" y="844271"/>
                  <a:pt x="11558078" y="845300"/>
                  <a:pt x="11550967" y="845995"/>
                </a:cubicBezTo>
                <a:cubicBezTo>
                  <a:pt x="11543833" y="846665"/>
                  <a:pt x="11536602" y="847599"/>
                  <a:pt x="11529252" y="848749"/>
                </a:cubicBezTo>
                <a:cubicBezTo>
                  <a:pt x="11521902" y="849898"/>
                  <a:pt x="11514600" y="851455"/>
                  <a:pt x="11507370" y="853395"/>
                </a:cubicBezTo>
                <a:cubicBezTo>
                  <a:pt x="11500140" y="855334"/>
                  <a:pt x="11493699" y="858280"/>
                  <a:pt x="11488073" y="862183"/>
                </a:cubicBezTo>
                <a:cubicBezTo>
                  <a:pt x="11482447" y="866086"/>
                  <a:pt x="11477850" y="871307"/>
                  <a:pt x="11474283" y="877868"/>
                </a:cubicBezTo>
                <a:cubicBezTo>
                  <a:pt x="11470716" y="884430"/>
                  <a:pt x="11468944" y="892763"/>
                  <a:pt x="11468944" y="902869"/>
                </a:cubicBezTo>
                <a:cubicBezTo>
                  <a:pt x="11468944" y="912064"/>
                  <a:pt x="11470500" y="919991"/>
                  <a:pt x="11473613" y="926672"/>
                </a:cubicBezTo>
                <a:cubicBezTo>
                  <a:pt x="11476725" y="933353"/>
                  <a:pt x="11481034" y="938861"/>
                  <a:pt x="11486541" y="943219"/>
                </a:cubicBezTo>
                <a:cubicBezTo>
                  <a:pt x="11492047" y="947578"/>
                  <a:pt x="11498488" y="950811"/>
                  <a:pt x="11505838" y="952870"/>
                </a:cubicBezTo>
                <a:cubicBezTo>
                  <a:pt x="11513212" y="954953"/>
                  <a:pt x="11521136" y="955983"/>
                  <a:pt x="11529635" y="955983"/>
                </a:cubicBezTo>
                <a:cubicBezTo>
                  <a:pt x="11540672" y="955983"/>
                  <a:pt x="11551470" y="954355"/>
                  <a:pt x="11562052" y="951146"/>
                </a:cubicBezTo>
                <a:cubicBezTo>
                  <a:pt x="11572610" y="947937"/>
                  <a:pt x="11581828" y="942309"/>
                  <a:pt x="11589633" y="934263"/>
                </a:cubicBezTo>
                <a:cubicBezTo>
                  <a:pt x="11589848" y="937233"/>
                  <a:pt x="11590255" y="940178"/>
                  <a:pt x="11590830" y="943052"/>
                </a:cubicBezTo>
                <a:cubicBezTo>
                  <a:pt x="11591404" y="945925"/>
                  <a:pt x="11592170" y="948751"/>
                  <a:pt x="11593080" y="951505"/>
                </a:cubicBezTo>
                <a:lnTo>
                  <a:pt x="11642734" y="951505"/>
                </a:lnTo>
                <a:cubicBezTo>
                  <a:pt x="11640412" y="947841"/>
                  <a:pt x="11638808" y="942309"/>
                  <a:pt x="11637898" y="934958"/>
                </a:cubicBezTo>
                <a:cubicBezTo>
                  <a:pt x="11636964" y="927582"/>
                  <a:pt x="11636510" y="919895"/>
                  <a:pt x="11636510" y="911849"/>
                </a:cubicBezTo>
                <a:lnTo>
                  <a:pt x="11636510" y="819079"/>
                </a:lnTo>
                <a:cubicBezTo>
                  <a:pt x="11636510" y="808279"/>
                  <a:pt x="11634115" y="799610"/>
                  <a:pt x="11629279" y="793048"/>
                </a:cubicBezTo>
                <a:cubicBezTo>
                  <a:pt x="11624443" y="786487"/>
                  <a:pt x="11618242" y="781386"/>
                  <a:pt x="11610653" y="777698"/>
                </a:cubicBezTo>
                <a:cubicBezTo>
                  <a:pt x="11603064" y="774011"/>
                  <a:pt x="11594684" y="771520"/>
                  <a:pt x="11585491" y="770275"/>
                </a:cubicBezTo>
                <a:cubicBezTo>
                  <a:pt x="11576297" y="769030"/>
                  <a:pt x="11567199" y="768383"/>
                  <a:pt x="11558245" y="768383"/>
                </a:cubicBezTo>
                <a:close/>
                <a:moveTo>
                  <a:pt x="11177362" y="768360"/>
                </a:moveTo>
                <a:cubicBezTo>
                  <a:pt x="11163787" y="768360"/>
                  <a:pt x="11151433" y="770755"/>
                  <a:pt x="11140301" y="775592"/>
                </a:cubicBezTo>
                <a:cubicBezTo>
                  <a:pt x="11129144" y="780405"/>
                  <a:pt x="11119544" y="787039"/>
                  <a:pt x="11111499" y="795420"/>
                </a:cubicBezTo>
                <a:cubicBezTo>
                  <a:pt x="11103431" y="803825"/>
                  <a:pt x="11097230" y="813763"/>
                  <a:pt x="11092873" y="825258"/>
                </a:cubicBezTo>
                <a:cubicBezTo>
                  <a:pt x="11088492" y="836752"/>
                  <a:pt x="11086313" y="848702"/>
                  <a:pt x="11086313" y="862495"/>
                </a:cubicBezTo>
                <a:cubicBezTo>
                  <a:pt x="11086313" y="876289"/>
                  <a:pt x="11088420" y="888933"/>
                  <a:pt x="11092681" y="900427"/>
                </a:cubicBezTo>
                <a:cubicBezTo>
                  <a:pt x="11096919" y="911922"/>
                  <a:pt x="11102952" y="921812"/>
                  <a:pt x="11110781" y="930074"/>
                </a:cubicBezTo>
                <a:cubicBezTo>
                  <a:pt x="11118586" y="938335"/>
                  <a:pt x="11128115" y="944729"/>
                  <a:pt x="11139391" y="949207"/>
                </a:cubicBezTo>
                <a:cubicBezTo>
                  <a:pt x="11150643" y="953709"/>
                  <a:pt x="11163284" y="955936"/>
                  <a:pt x="11177314" y="955936"/>
                </a:cubicBezTo>
                <a:cubicBezTo>
                  <a:pt x="11197545" y="955936"/>
                  <a:pt x="11214758" y="951338"/>
                  <a:pt x="11229027" y="942143"/>
                </a:cubicBezTo>
                <a:cubicBezTo>
                  <a:pt x="11243296" y="932947"/>
                  <a:pt x="11253855" y="917669"/>
                  <a:pt x="11260750" y="896284"/>
                </a:cubicBezTo>
                <a:lnTo>
                  <a:pt x="11217655" y="896284"/>
                </a:lnTo>
                <a:cubicBezTo>
                  <a:pt x="11216051" y="901792"/>
                  <a:pt x="11211670" y="907037"/>
                  <a:pt x="11204559" y="911970"/>
                </a:cubicBezTo>
                <a:cubicBezTo>
                  <a:pt x="11197425" y="916927"/>
                  <a:pt x="11188926" y="919393"/>
                  <a:pt x="11179038" y="919393"/>
                </a:cubicBezTo>
                <a:cubicBezTo>
                  <a:pt x="11165248" y="919393"/>
                  <a:pt x="11154666" y="915849"/>
                  <a:pt x="11147316" y="908713"/>
                </a:cubicBezTo>
                <a:lnTo>
                  <a:pt x="11147363" y="908689"/>
                </a:lnTo>
                <a:cubicBezTo>
                  <a:pt x="11140013" y="901577"/>
                  <a:pt x="11135991" y="890058"/>
                  <a:pt x="11135297" y="874205"/>
                </a:cubicBezTo>
                <a:lnTo>
                  <a:pt x="11263886" y="874205"/>
                </a:lnTo>
                <a:cubicBezTo>
                  <a:pt x="11264796" y="860412"/>
                  <a:pt x="11263647" y="847193"/>
                  <a:pt x="11260439" y="834549"/>
                </a:cubicBezTo>
                <a:cubicBezTo>
                  <a:pt x="11257230" y="821929"/>
                  <a:pt x="11251987" y="810650"/>
                  <a:pt x="11244757" y="800760"/>
                </a:cubicBezTo>
                <a:cubicBezTo>
                  <a:pt x="11237527" y="790894"/>
                  <a:pt x="11228261" y="783016"/>
                  <a:pt x="11217009" y="777149"/>
                </a:cubicBezTo>
                <a:cubicBezTo>
                  <a:pt x="11205756" y="771305"/>
                  <a:pt x="11192541" y="768360"/>
                  <a:pt x="11177362" y="768360"/>
                </a:cubicBezTo>
                <a:close/>
                <a:moveTo>
                  <a:pt x="10803662" y="768360"/>
                </a:moveTo>
                <a:cubicBezTo>
                  <a:pt x="10790087" y="768360"/>
                  <a:pt x="10777734" y="770755"/>
                  <a:pt x="10766601" y="775592"/>
                </a:cubicBezTo>
                <a:cubicBezTo>
                  <a:pt x="10755444" y="780405"/>
                  <a:pt x="10745844" y="787039"/>
                  <a:pt x="10737799" y="795420"/>
                </a:cubicBezTo>
                <a:cubicBezTo>
                  <a:pt x="10729731" y="803825"/>
                  <a:pt x="10723530" y="813763"/>
                  <a:pt x="10719173" y="825258"/>
                </a:cubicBezTo>
                <a:cubicBezTo>
                  <a:pt x="10714792" y="836752"/>
                  <a:pt x="10712613" y="848702"/>
                  <a:pt x="10712613" y="862495"/>
                </a:cubicBezTo>
                <a:cubicBezTo>
                  <a:pt x="10712613" y="876289"/>
                  <a:pt x="10714720" y="888933"/>
                  <a:pt x="10718981" y="900427"/>
                </a:cubicBezTo>
                <a:cubicBezTo>
                  <a:pt x="10723219" y="911922"/>
                  <a:pt x="10729252" y="921812"/>
                  <a:pt x="10737081" y="930074"/>
                </a:cubicBezTo>
                <a:cubicBezTo>
                  <a:pt x="10744886" y="938335"/>
                  <a:pt x="10754415" y="944729"/>
                  <a:pt x="10765691" y="949207"/>
                </a:cubicBezTo>
                <a:cubicBezTo>
                  <a:pt x="10776943" y="953709"/>
                  <a:pt x="10789585" y="955936"/>
                  <a:pt x="10803614" y="955936"/>
                </a:cubicBezTo>
                <a:cubicBezTo>
                  <a:pt x="10823845" y="955936"/>
                  <a:pt x="10841058" y="951338"/>
                  <a:pt x="10855327" y="942143"/>
                </a:cubicBezTo>
                <a:cubicBezTo>
                  <a:pt x="10869597" y="932947"/>
                  <a:pt x="10880155" y="917669"/>
                  <a:pt x="10887050" y="896284"/>
                </a:cubicBezTo>
                <a:lnTo>
                  <a:pt x="10843955" y="896284"/>
                </a:lnTo>
                <a:cubicBezTo>
                  <a:pt x="10842351" y="901792"/>
                  <a:pt x="10837970" y="907037"/>
                  <a:pt x="10830859" y="911970"/>
                </a:cubicBezTo>
                <a:cubicBezTo>
                  <a:pt x="10823725" y="916927"/>
                  <a:pt x="10815226" y="919393"/>
                  <a:pt x="10805338" y="919393"/>
                </a:cubicBezTo>
                <a:cubicBezTo>
                  <a:pt x="10791548" y="919393"/>
                  <a:pt x="10780966" y="915849"/>
                  <a:pt x="10773616" y="908713"/>
                </a:cubicBezTo>
                <a:lnTo>
                  <a:pt x="10773663" y="908689"/>
                </a:lnTo>
                <a:cubicBezTo>
                  <a:pt x="10766313" y="901577"/>
                  <a:pt x="10762291" y="890058"/>
                  <a:pt x="10761597" y="874205"/>
                </a:cubicBezTo>
                <a:lnTo>
                  <a:pt x="10890186" y="874205"/>
                </a:lnTo>
                <a:cubicBezTo>
                  <a:pt x="10891096" y="860412"/>
                  <a:pt x="10889947" y="847193"/>
                  <a:pt x="10886739" y="834549"/>
                </a:cubicBezTo>
                <a:cubicBezTo>
                  <a:pt x="10883530" y="821929"/>
                  <a:pt x="10878287" y="810650"/>
                  <a:pt x="10871057" y="800760"/>
                </a:cubicBezTo>
                <a:cubicBezTo>
                  <a:pt x="10863827" y="790894"/>
                  <a:pt x="10854561" y="783016"/>
                  <a:pt x="10843309" y="777149"/>
                </a:cubicBezTo>
                <a:cubicBezTo>
                  <a:pt x="10832056" y="771305"/>
                  <a:pt x="10818841" y="768360"/>
                  <a:pt x="10803662" y="768360"/>
                </a:cubicBezTo>
                <a:close/>
                <a:moveTo>
                  <a:pt x="11365230" y="768336"/>
                </a:moveTo>
                <a:cubicBezTo>
                  <a:pt x="11355582" y="768336"/>
                  <a:pt x="11346149" y="769198"/>
                  <a:pt x="11336955" y="770921"/>
                </a:cubicBezTo>
                <a:cubicBezTo>
                  <a:pt x="11327762" y="772645"/>
                  <a:pt x="11319478" y="775639"/>
                  <a:pt x="11312128" y="779878"/>
                </a:cubicBezTo>
                <a:cubicBezTo>
                  <a:pt x="11304754" y="784117"/>
                  <a:pt x="11298841" y="789935"/>
                  <a:pt x="11294364" y="797287"/>
                </a:cubicBezTo>
                <a:cubicBezTo>
                  <a:pt x="11289887" y="804662"/>
                  <a:pt x="11287636" y="814074"/>
                  <a:pt x="11287636" y="825569"/>
                </a:cubicBezTo>
                <a:cubicBezTo>
                  <a:pt x="11287636" y="833376"/>
                  <a:pt x="11289240" y="840008"/>
                  <a:pt x="11292472" y="845396"/>
                </a:cubicBezTo>
                <a:cubicBezTo>
                  <a:pt x="11295704" y="850808"/>
                  <a:pt x="11299942" y="855287"/>
                  <a:pt x="11305233" y="858854"/>
                </a:cubicBezTo>
                <a:cubicBezTo>
                  <a:pt x="11310524" y="862422"/>
                  <a:pt x="11316557" y="865296"/>
                  <a:pt x="11323333" y="867475"/>
                </a:cubicBezTo>
                <a:cubicBezTo>
                  <a:pt x="11330108" y="869678"/>
                  <a:pt x="11337051" y="871571"/>
                  <a:pt x="11344186" y="873175"/>
                </a:cubicBezTo>
                <a:cubicBezTo>
                  <a:pt x="11361639" y="876862"/>
                  <a:pt x="11375262" y="880526"/>
                  <a:pt x="11385030" y="884214"/>
                </a:cubicBezTo>
                <a:cubicBezTo>
                  <a:pt x="11394798" y="887878"/>
                  <a:pt x="11399682" y="893411"/>
                  <a:pt x="11399682" y="900762"/>
                </a:cubicBezTo>
                <a:cubicBezTo>
                  <a:pt x="11399682" y="905145"/>
                  <a:pt x="11398652" y="908761"/>
                  <a:pt x="11396593" y="911634"/>
                </a:cubicBezTo>
                <a:cubicBezTo>
                  <a:pt x="11394534" y="914507"/>
                  <a:pt x="11391949" y="916807"/>
                  <a:pt x="11388836" y="918530"/>
                </a:cubicBezTo>
                <a:cubicBezTo>
                  <a:pt x="11385724" y="920278"/>
                  <a:pt x="11382300" y="921548"/>
                  <a:pt x="11378494" y="922338"/>
                </a:cubicBezTo>
                <a:cubicBezTo>
                  <a:pt x="11374687" y="923129"/>
                  <a:pt x="11371072" y="923535"/>
                  <a:pt x="11367624" y="923535"/>
                </a:cubicBezTo>
                <a:cubicBezTo>
                  <a:pt x="11362812" y="923535"/>
                  <a:pt x="11358143" y="922961"/>
                  <a:pt x="11353666" y="921811"/>
                </a:cubicBezTo>
                <a:cubicBezTo>
                  <a:pt x="11349189" y="920661"/>
                  <a:pt x="11345215" y="918889"/>
                  <a:pt x="11341768" y="916472"/>
                </a:cubicBezTo>
                <a:cubicBezTo>
                  <a:pt x="11338320" y="914053"/>
                  <a:pt x="11335495" y="910939"/>
                  <a:pt x="11333316" y="907155"/>
                </a:cubicBezTo>
                <a:lnTo>
                  <a:pt x="11333436" y="907084"/>
                </a:lnTo>
                <a:cubicBezTo>
                  <a:pt x="11331257" y="903276"/>
                  <a:pt x="11330156" y="898750"/>
                  <a:pt x="11330156" y="893458"/>
                </a:cubicBezTo>
                <a:lnTo>
                  <a:pt x="11283614" y="893458"/>
                </a:lnTo>
                <a:cubicBezTo>
                  <a:pt x="11284069" y="905431"/>
                  <a:pt x="11286750" y="915369"/>
                  <a:pt x="11291706" y="923295"/>
                </a:cubicBezTo>
                <a:cubicBezTo>
                  <a:pt x="11296638" y="931222"/>
                  <a:pt x="11302959" y="937592"/>
                  <a:pt x="11310668" y="942429"/>
                </a:cubicBezTo>
                <a:cubicBezTo>
                  <a:pt x="11318377" y="947267"/>
                  <a:pt x="11327163" y="950715"/>
                  <a:pt x="11337051" y="952774"/>
                </a:cubicBezTo>
                <a:cubicBezTo>
                  <a:pt x="11346939" y="954857"/>
                  <a:pt x="11357258" y="955887"/>
                  <a:pt x="11367385" y="955887"/>
                </a:cubicBezTo>
                <a:cubicBezTo>
                  <a:pt x="11377512" y="955887"/>
                  <a:pt x="11387448" y="954905"/>
                  <a:pt x="11397216" y="952966"/>
                </a:cubicBezTo>
                <a:cubicBezTo>
                  <a:pt x="11406984" y="951002"/>
                  <a:pt x="11415675" y="947603"/>
                  <a:pt x="11423240" y="942788"/>
                </a:cubicBezTo>
                <a:cubicBezTo>
                  <a:pt x="11430806" y="937976"/>
                  <a:pt x="11436958" y="931581"/>
                  <a:pt x="11441675" y="923656"/>
                </a:cubicBezTo>
                <a:cubicBezTo>
                  <a:pt x="11446367" y="915728"/>
                  <a:pt x="11448738" y="905886"/>
                  <a:pt x="11448738" y="894176"/>
                </a:cubicBezTo>
                <a:cubicBezTo>
                  <a:pt x="11448738" y="885915"/>
                  <a:pt x="11447110" y="878970"/>
                  <a:pt x="11443902" y="873319"/>
                </a:cubicBezTo>
                <a:cubicBezTo>
                  <a:pt x="11440669" y="867692"/>
                  <a:pt x="11436432" y="862974"/>
                  <a:pt x="11431141" y="859190"/>
                </a:cubicBezTo>
                <a:cubicBezTo>
                  <a:pt x="11425850" y="855382"/>
                  <a:pt x="11419816" y="852341"/>
                  <a:pt x="11413041" y="850043"/>
                </a:cubicBezTo>
                <a:cubicBezTo>
                  <a:pt x="11406266" y="847744"/>
                  <a:pt x="11399299" y="845803"/>
                  <a:pt x="11392188" y="844175"/>
                </a:cubicBezTo>
                <a:cubicBezTo>
                  <a:pt x="11385293" y="842570"/>
                  <a:pt x="11378518" y="841087"/>
                  <a:pt x="11371838" y="839698"/>
                </a:cubicBezTo>
                <a:cubicBezTo>
                  <a:pt x="11365158" y="838309"/>
                  <a:pt x="11359245" y="836752"/>
                  <a:pt x="11354073" y="835028"/>
                </a:cubicBezTo>
                <a:cubicBezTo>
                  <a:pt x="11348902" y="833327"/>
                  <a:pt x="11344688" y="831076"/>
                  <a:pt x="11341480" y="828323"/>
                </a:cubicBezTo>
                <a:cubicBezTo>
                  <a:pt x="11338248" y="825569"/>
                  <a:pt x="11336644" y="822000"/>
                  <a:pt x="11336644" y="817643"/>
                </a:cubicBezTo>
                <a:cubicBezTo>
                  <a:pt x="11336644" y="813979"/>
                  <a:pt x="11337554" y="811033"/>
                  <a:pt x="11339397" y="808853"/>
                </a:cubicBezTo>
                <a:cubicBezTo>
                  <a:pt x="11341241" y="806675"/>
                  <a:pt x="11343467" y="804998"/>
                  <a:pt x="11346125" y="803849"/>
                </a:cubicBezTo>
                <a:cubicBezTo>
                  <a:pt x="11348759" y="802723"/>
                  <a:pt x="11351679" y="801957"/>
                  <a:pt x="11354911" y="801622"/>
                </a:cubicBezTo>
                <a:cubicBezTo>
                  <a:pt x="11358120" y="801263"/>
                  <a:pt x="11361112" y="801095"/>
                  <a:pt x="11363866" y="801095"/>
                </a:cubicBezTo>
                <a:cubicBezTo>
                  <a:pt x="11372580" y="801095"/>
                  <a:pt x="11380170" y="802772"/>
                  <a:pt x="11386610" y="806099"/>
                </a:cubicBezTo>
                <a:cubicBezTo>
                  <a:pt x="11393026" y="809429"/>
                  <a:pt x="11396593" y="815798"/>
                  <a:pt x="11397288" y="825233"/>
                </a:cubicBezTo>
                <a:lnTo>
                  <a:pt x="11443830" y="825233"/>
                </a:lnTo>
                <a:cubicBezTo>
                  <a:pt x="11442896" y="814194"/>
                  <a:pt x="11440095" y="805047"/>
                  <a:pt x="11435378" y="797814"/>
                </a:cubicBezTo>
                <a:cubicBezTo>
                  <a:pt x="11430662" y="790583"/>
                  <a:pt x="11424724" y="784788"/>
                  <a:pt x="11417614" y="780405"/>
                </a:cubicBezTo>
                <a:cubicBezTo>
                  <a:pt x="11410503" y="776047"/>
                  <a:pt x="11402387" y="772934"/>
                  <a:pt x="11393313" y="771089"/>
                </a:cubicBezTo>
                <a:cubicBezTo>
                  <a:pt x="11384240" y="769269"/>
                  <a:pt x="11374879" y="768336"/>
                  <a:pt x="11365230" y="768336"/>
                </a:cubicBezTo>
                <a:close/>
                <a:moveTo>
                  <a:pt x="11008025" y="705260"/>
                </a:moveTo>
                <a:lnTo>
                  <a:pt x="11008025" y="951482"/>
                </a:lnTo>
                <a:lnTo>
                  <a:pt x="11056985" y="951482"/>
                </a:lnTo>
                <a:lnTo>
                  <a:pt x="11056985" y="705260"/>
                </a:lnTo>
                <a:close/>
                <a:moveTo>
                  <a:pt x="10919777" y="705260"/>
                </a:moveTo>
                <a:lnTo>
                  <a:pt x="10919777" y="951482"/>
                </a:lnTo>
                <a:lnTo>
                  <a:pt x="10968737" y="951482"/>
                </a:lnTo>
                <a:lnTo>
                  <a:pt x="10968737" y="705260"/>
                </a:lnTo>
                <a:close/>
                <a:moveTo>
                  <a:pt x="11374424" y="451948"/>
                </a:moveTo>
                <a:lnTo>
                  <a:pt x="11443567" y="665698"/>
                </a:lnTo>
                <a:lnTo>
                  <a:pt x="11496549" y="665698"/>
                </a:lnTo>
                <a:lnTo>
                  <a:pt x="11567487" y="451948"/>
                </a:lnTo>
                <a:lnTo>
                  <a:pt x="11519006" y="451948"/>
                </a:lnTo>
                <a:lnTo>
                  <a:pt x="11470812" y="602239"/>
                </a:lnTo>
                <a:lnTo>
                  <a:pt x="11470213" y="602239"/>
                </a:lnTo>
                <a:lnTo>
                  <a:pt x="11422618" y="451948"/>
                </a:lnTo>
                <a:close/>
                <a:moveTo>
                  <a:pt x="11470956" y="388274"/>
                </a:moveTo>
                <a:cubicBezTo>
                  <a:pt x="11554487" y="388274"/>
                  <a:pt x="11622457" y="456259"/>
                  <a:pt x="11622457" y="539810"/>
                </a:cubicBezTo>
                <a:cubicBezTo>
                  <a:pt x="11622457" y="623361"/>
                  <a:pt x="11554487" y="691346"/>
                  <a:pt x="11470956" y="691346"/>
                </a:cubicBezTo>
                <a:cubicBezTo>
                  <a:pt x="11387424" y="691346"/>
                  <a:pt x="11319455" y="623361"/>
                  <a:pt x="11319455" y="539810"/>
                </a:cubicBezTo>
                <a:cubicBezTo>
                  <a:pt x="11319455" y="456259"/>
                  <a:pt x="11387424" y="388274"/>
                  <a:pt x="11470956" y="388274"/>
                </a:cubicBezTo>
                <a:close/>
                <a:moveTo>
                  <a:pt x="11470956" y="340380"/>
                </a:moveTo>
                <a:cubicBezTo>
                  <a:pt x="11361017" y="340380"/>
                  <a:pt x="11271572" y="429846"/>
                  <a:pt x="11271572" y="539810"/>
                </a:cubicBezTo>
                <a:cubicBezTo>
                  <a:pt x="11271572" y="649774"/>
                  <a:pt x="11361017" y="739240"/>
                  <a:pt x="11470956" y="739240"/>
                </a:cubicBezTo>
                <a:cubicBezTo>
                  <a:pt x="11580894" y="739240"/>
                  <a:pt x="11670339" y="649774"/>
                  <a:pt x="11670339" y="539810"/>
                </a:cubicBezTo>
                <a:cubicBezTo>
                  <a:pt x="11670339" y="429846"/>
                  <a:pt x="11580894" y="340380"/>
                  <a:pt x="11470956" y="340380"/>
                </a:cubicBezTo>
                <a:close/>
                <a:moveTo>
                  <a:pt x="0" y="0"/>
                </a:moveTo>
                <a:lnTo>
                  <a:pt x="12191998" y="0"/>
                </a:lnTo>
                <a:lnTo>
                  <a:pt x="12191998" y="6857999"/>
                </a:lnTo>
                <a:lnTo>
                  <a:pt x="6750314" y="6857999"/>
                </a:lnTo>
                <a:lnTo>
                  <a:pt x="6728301" y="6734735"/>
                </a:lnTo>
                <a:cubicBezTo>
                  <a:pt x="6325433" y="4765965"/>
                  <a:pt x="4583467" y="3284982"/>
                  <a:pt x="2495598" y="3284982"/>
                </a:cubicBezTo>
                <a:cubicBezTo>
                  <a:pt x="1600798" y="3284982"/>
                  <a:pt x="769530" y="3556999"/>
                  <a:pt x="79977" y="4022852"/>
                </a:cubicBezTo>
                <a:lnTo>
                  <a:pt x="0" y="40797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nl-NL"/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4E95CCD7-F23A-95DE-F8A5-820501B233A5}"/>
              </a:ext>
            </a:extLst>
          </p:cNvPr>
          <p:cNvSpPr/>
          <p:nvPr userDrawn="1"/>
        </p:nvSpPr>
        <p:spPr>
          <a:xfrm>
            <a:off x="0" y="3284984"/>
            <a:ext cx="6750316" cy="3573016"/>
          </a:xfrm>
          <a:custGeom>
            <a:avLst/>
            <a:gdLst>
              <a:gd name="connsiteX0" fmla="*/ 2495600 w 6750316"/>
              <a:gd name="connsiteY0" fmla="*/ 0 h 3573016"/>
              <a:gd name="connsiteX1" fmla="*/ 6728303 w 6750316"/>
              <a:gd name="connsiteY1" fmla="*/ 3449753 h 3573016"/>
              <a:gd name="connsiteX2" fmla="*/ 6750316 w 6750316"/>
              <a:gd name="connsiteY2" fmla="*/ 3573016 h 3573016"/>
              <a:gd name="connsiteX3" fmla="*/ 0 w 6750316"/>
              <a:gd name="connsiteY3" fmla="*/ 3573016 h 3573016"/>
              <a:gd name="connsiteX4" fmla="*/ 0 w 6750316"/>
              <a:gd name="connsiteY4" fmla="*/ 797677 h 3573016"/>
              <a:gd name="connsiteX5" fmla="*/ 79979 w 6750316"/>
              <a:gd name="connsiteY5" fmla="*/ 737870 h 3573016"/>
              <a:gd name="connsiteX6" fmla="*/ 2495600 w 6750316"/>
              <a:gd name="connsiteY6" fmla="*/ 0 h 357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50316" h="3573016">
                <a:moveTo>
                  <a:pt x="2495600" y="0"/>
                </a:moveTo>
                <a:cubicBezTo>
                  <a:pt x="4583468" y="0"/>
                  <a:pt x="6325435" y="1480983"/>
                  <a:pt x="6728303" y="3449753"/>
                </a:cubicBezTo>
                <a:lnTo>
                  <a:pt x="6750316" y="3573016"/>
                </a:lnTo>
                <a:lnTo>
                  <a:pt x="0" y="3573016"/>
                </a:lnTo>
                <a:lnTo>
                  <a:pt x="0" y="797677"/>
                </a:lnTo>
                <a:lnTo>
                  <a:pt x="79979" y="737870"/>
                </a:lnTo>
                <a:cubicBezTo>
                  <a:pt x="769532" y="272018"/>
                  <a:pt x="1600799" y="0"/>
                  <a:pt x="2495600" y="0"/>
                </a:cubicBezTo>
                <a:close/>
              </a:path>
            </a:pathLst>
          </a:custGeom>
          <a:gradFill>
            <a:gsLst>
              <a:gs pos="0">
                <a:srgbClr val="FCC006"/>
              </a:gs>
              <a:gs pos="100000">
                <a:srgbClr val="EF9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50FCC6EC-CB9C-C985-D774-72AA2A54F8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9376" y="4725144"/>
            <a:ext cx="5761038" cy="920269"/>
          </a:xfrm>
          <a:prstGeom prst="rect">
            <a:avLst/>
          </a:prstGeom>
        </p:spPr>
        <p:txBody>
          <a:bodyPr anchor="b"/>
          <a:lstStyle>
            <a:lvl1pPr>
              <a:buNone/>
              <a:defRPr sz="5000" b="1"/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6132CA81-ED48-2827-B061-C41891460F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748" y="5789901"/>
            <a:ext cx="5832475" cy="5762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nl-NL"/>
              <a:t>Subtitel</a:t>
            </a:r>
          </a:p>
        </p:txBody>
      </p:sp>
    </p:spTree>
    <p:extLst>
      <p:ext uri="{BB962C8B-B14F-4D97-AF65-F5344CB8AC3E}">
        <p14:creationId xmlns:p14="http://schemas.microsoft.com/office/powerpoint/2010/main" val="1239808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rije vorm 1">
            <a:extLst>
              <a:ext uri="{FF2B5EF4-FFF2-40B4-BE49-F238E27FC236}">
                <a16:creationId xmlns:a16="http://schemas.microsoft.com/office/drawing/2014/main" id="{5230C054-F8BF-C8C6-5A5B-86727D76D755}"/>
              </a:ext>
            </a:extLst>
          </p:cNvPr>
          <p:cNvSpPr/>
          <p:nvPr userDrawn="1"/>
        </p:nvSpPr>
        <p:spPr>
          <a:xfrm>
            <a:off x="0" y="2"/>
            <a:ext cx="2334697" cy="6857998"/>
          </a:xfrm>
          <a:custGeom>
            <a:avLst/>
            <a:gdLst>
              <a:gd name="connsiteX0" fmla="*/ 0 w 2334697"/>
              <a:gd name="connsiteY0" fmla="*/ 0 h 6857998"/>
              <a:gd name="connsiteX1" fmla="*/ 822529 w 2334697"/>
              <a:gd name="connsiteY1" fmla="*/ 0 h 6857998"/>
              <a:gd name="connsiteX2" fmla="*/ 983432 w 2334697"/>
              <a:gd name="connsiteY2" fmla="*/ 0 h 6857998"/>
              <a:gd name="connsiteX3" fmla="*/ 1583938 w 2334697"/>
              <a:gd name="connsiteY3" fmla="*/ 0 h 6857998"/>
              <a:gd name="connsiteX4" fmla="*/ 1689600 w 2334697"/>
              <a:gd name="connsiteY4" fmla="*/ 233719 h 6857998"/>
              <a:gd name="connsiteX5" fmla="*/ 2334697 w 2334697"/>
              <a:gd name="connsiteY5" fmla="*/ 3428998 h 6857998"/>
              <a:gd name="connsiteX6" fmla="*/ 1689600 w 2334697"/>
              <a:gd name="connsiteY6" fmla="*/ 6624277 h 6857998"/>
              <a:gd name="connsiteX7" fmla="*/ 1583937 w 2334697"/>
              <a:gd name="connsiteY7" fmla="*/ 6857998 h 6857998"/>
              <a:gd name="connsiteX8" fmla="*/ 983432 w 2334697"/>
              <a:gd name="connsiteY8" fmla="*/ 6857998 h 6857998"/>
              <a:gd name="connsiteX9" fmla="*/ 822529 w 2334697"/>
              <a:gd name="connsiteY9" fmla="*/ 6857998 h 6857998"/>
              <a:gd name="connsiteX10" fmla="*/ 0 w 2334697"/>
              <a:gd name="connsiteY10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34697" h="6857998">
                <a:moveTo>
                  <a:pt x="0" y="0"/>
                </a:moveTo>
                <a:lnTo>
                  <a:pt x="822529" y="0"/>
                </a:lnTo>
                <a:lnTo>
                  <a:pt x="983432" y="0"/>
                </a:lnTo>
                <a:lnTo>
                  <a:pt x="1583938" y="0"/>
                </a:lnTo>
                <a:lnTo>
                  <a:pt x="1689600" y="233719"/>
                </a:lnTo>
                <a:cubicBezTo>
                  <a:pt x="2104994" y="1215819"/>
                  <a:pt x="2334697" y="2295583"/>
                  <a:pt x="2334697" y="3428998"/>
                </a:cubicBezTo>
                <a:cubicBezTo>
                  <a:pt x="2334697" y="4562412"/>
                  <a:pt x="2104994" y="5642176"/>
                  <a:pt x="1689600" y="6624277"/>
                </a:cubicBezTo>
                <a:lnTo>
                  <a:pt x="1583937" y="6857998"/>
                </a:lnTo>
                <a:lnTo>
                  <a:pt x="983432" y="6857998"/>
                </a:lnTo>
                <a:lnTo>
                  <a:pt x="822529" y="6857998"/>
                </a:lnTo>
                <a:lnTo>
                  <a:pt x="0" y="6857998"/>
                </a:lnTo>
                <a:close/>
              </a:path>
            </a:pathLst>
          </a:custGeom>
          <a:gradFill>
            <a:gsLst>
              <a:gs pos="0">
                <a:srgbClr val="FCC006"/>
              </a:gs>
              <a:gs pos="100000">
                <a:srgbClr val="EF9C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3" name="Afgeronde rechthoek 2">
            <a:extLst>
              <a:ext uri="{FF2B5EF4-FFF2-40B4-BE49-F238E27FC236}">
                <a16:creationId xmlns:a16="http://schemas.microsoft.com/office/drawing/2014/main" id="{3C7B1CE4-4786-062B-282C-560DEE825873}"/>
              </a:ext>
            </a:extLst>
          </p:cNvPr>
          <p:cNvSpPr/>
          <p:nvPr userDrawn="1"/>
        </p:nvSpPr>
        <p:spPr>
          <a:xfrm>
            <a:off x="551384" y="761687"/>
            <a:ext cx="4392488" cy="110362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Vrije vorm 7">
            <a:extLst>
              <a:ext uri="{FF2B5EF4-FFF2-40B4-BE49-F238E27FC236}">
                <a16:creationId xmlns:a16="http://schemas.microsoft.com/office/drawing/2014/main" id="{90C488AE-42DA-BC5E-315B-2F077EC7B8AB}"/>
              </a:ext>
            </a:extLst>
          </p:cNvPr>
          <p:cNvSpPr/>
          <p:nvPr userDrawn="1"/>
        </p:nvSpPr>
        <p:spPr>
          <a:xfrm>
            <a:off x="10525728" y="773197"/>
            <a:ext cx="175849" cy="178284"/>
          </a:xfrm>
          <a:custGeom>
            <a:avLst/>
            <a:gdLst>
              <a:gd name="connsiteX0" fmla="*/ 61027 w 175849"/>
              <a:gd name="connsiteY0" fmla="*/ 178285 h 178284"/>
              <a:gd name="connsiteX1" fmla="*/ 0 w 175849"/>
              <a:gd name="connsiteY1" fmla="*/ 0 h 178284"/>
              <a:gd name="connsiteX2" fmla="*/ 51378 w 175849"/>
              <a:gd name="connsiteY2" fmla="*/ 0 h 178284"/>
              <a:gd name="connsiteX3" fmla="*/ 88966 w 175849"/>
              <a:gd name="connsiteY3" fmla="*/ 121722 h 178284"/>
              <a:gd name="connsiteX4" fmla="*/ 89660 w 175849"/>
              <a:gd name="connsiteY4" fmla="*/ 121722 h 178284"/>
              <a:gd name="connsiteX5" fmla="*/ 127248 w 175849"/>
              <a:gd name="connsiteY5" fmla="*/ 0 h 178284"/>
              <a:gd name="connsiteX6" fmla="*/ 175849 w 175849"/>
              <a:gd name="connsiteY6" fmla="*/ 0 h 178284"/>
              <a:gd name="connsiteX7" fmla="*/ 115517 w 175849"/>
              <a:gd name="connsiteY7" fmla="*/ 178285 h 178284"/>
              <a:gd name="connsiteX8" fmla="*/ 61050 w 175849"/>
              <a:gd name="connsiteY8" fmla="*/ 178285 h 1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49" h="178284">
                <a:moveTo>
                  <a:pt x="61027" y="178285"/>
                </a:moveTo>
                <a:lnTo>
                  <a:pt x="0" y="0"/>
                </a:lnTo>
                <a:lnTo>
                  <a:pt x="51378" y="0"/>
                </a:lnTo>
                <a:lnTo>
                  <a:pt x="88966" y="121722"/>
                </a:lnTo>
                <a:lnTo>
                  <a:pt x="89660" y="121722"/>
                </a:lnTo>
                <a:lnTo>
                  <a:pt x="127248" y="0"/>
                </a:lnTo>
                <a:lnTo>
                  <a:pt x="175849" y="0"/>
                </a:lnTo>
                <a:lnTo>
                  <a:pt x="115517" y="178285"/>
                </a:lnTo>
                <a:lnTo>
                  <a:pt x="61050" y="178285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3573B72E-994B-BFF1-4D0B-D0DCECEC575F}"/>
              </a:ext>
            </a:extLst>
          </p:cNvPr>
          <p:cNvSpPr/>
          <p:nvPr userDrawn="1"/>
        </p:nvSpPr>
        <p:spPr>
          <a:xfrm>
            <a:off x="10712615" y="768360"/>
            <a:ext cx="177874" cy="187576"/>
          </a:xfrm>
          <a:custGeom>
            <a:avLst/>
            <a:gdLst>
              <a:gd name="connsiteX0" fmla="*/ 61003 w 177874"/>
              <a:gd name="connsiteY0" fmla="*/ 140353 h 187576"/>
              <a:gd name="connsiteX1" fmla="*/ 92725 w 177874"/>
              <a:gd name="connsiteY1" fmla="*/ 151033 h 187576"/>
              <a:gd name="connsiteX2" fmla="*/ 118246 w 177874"/>
              <a:gd name="connsiteY2" fmla="*/ 143610 h 187576"/>
              <a:gd name="connsiteX3" fmla="*/ 131342 w 177874"/>
              <a:gd name="connsiteY3" fmla="*/ 127924 h 187576"/>
              <a:gd name="connsiteX4" fmla="*/ 174437 w 177874"/>
              <a:gd name="connsiteY4" fmla="*/ 127924 h 187576"/>
              <a:gd name="connsiteX5" fmla="*/ 142714 w 177874"/>
              <a:gd name="connsiteY5" fmla="*/ 173783 h 187576"/>
              <a:gd name="connsiteX6" fmla="*/ 91001 w 177874"/>
              <a:gd name="connsiteY6" fmla="*/ 187576 h 187576"/>
              <a:gd name="connsiteX7" fmla="*/ 53078 w 177874"/>
              <a:gd name="connsiteY7" fmla="*/ 180847 h 187576"/>
              <a:gd name="connsiteX8" fmla="*/ 24468 w 177874"/>
              <a:gd name="connsiteY8" fmla="*/ 161714 h 187576"/>
              <a:gd name="connsiteX9" fmla="*/ 6368 w 177874"/>
              <a:gd name="connsiteY9" fmla="*/ 132067 h 187576"/>
              <a:gd name="connsiteX10" fmla="*/ 0 w 177874"/>
              <a:gd name="connsiteY10" fmla="*/ 94135 h 187576"/>
              <a:gd name="connsiteX11" fmla="*/ 6560 w 177874"/>
              <a:gd name="connsiteY11" fmla="*/ 56898 h 187576"/>
              <a:gd name="connsiteX12" fmla="*/ 25186 w 177874"/>
              <a:gd name="connsiteY12" fmla="*/ 27060 h 187576"/>
              <a:gd name="connsiteX13" fmla="*/ 53988 w 177874"/>
              <a:gd name="connsiteY13" fmla="*/ 7232 h 187576"/>
              <a:gd name="connsiteX14" fmla="*/ 91049 w 177874"/>
              <a:gd name="connsiteY14" fmla="*/ 0 h 187576"/>
              <a:gd name="connsiteX15" fmla="*/ 130696 w 177874"/>
              <a:gd name="connsiteY15" fmla="*/ 8789 h 187576"/>
              <a:gd name="connsiteX16" fmla="*/ 158444 w 177874"/>
              <a:gd name="connsiteY16" fmla="*/ 32400 h 187576"/>
              <a:gd name="connsiteX17" fmla="*/ 174126 w 177874"/>
              <a:gd name="connsiteY17" fmla="*/ 66189 h 187576"/>
              <a:gd name="connsiteX18" fmla="*/ 177573 w 177874"/>
              <a:gd name="connsiteY18" fmla="*/ 105845 h 187576"/>
              <a:gd name="connsiteX19" fmla="*/ 48984 w 177874"/>
              <a:gd name="connsiteY19" fmla="*/ 105845 h 187576"/>
              <a:gd name="connsiteX20" fmla="*/ 61050 w 177874"/>
              <a:gd name="connsiteY20" fmla="*/ 140329 h 187576"/>
              <a:gd name="connsiteX21" fmla="*/ 116331 w 177874"/>
              <a:gd name="connsiteY21" fmla="*/ 46553 h 187576"/>
              <a:gd name="connsiteX22" fmla="*/ 89613 w 177874"/>
              <a:gd name="connsiteY22" fmla="*/ 36902 h 187576"/>
              <a:gd name="connsiteX23" fmla="*/ 70148 w 177874"/>
              <a:gd name="connsiteY23" fmla="*/ 40877 h 187576"/>
              <a:gd name="connsiteX24" fmla="*/ 57747 w 177874"/>
              <a:gd name="connsiteY24" fmla="*/ 50696 h 187576"/>
              <a:gd name="connsiteX25" fmla="*/ 51187 w 177874"/>
              <a:gd name="connsiteY25" fmla="*/ 63100 h 187576"/>
              <a:gd name="connsiteX26" fmla="*/ 48936 w 177874"/>
              <a:gd name="connsiteY26" fmla="*/ 74834 h 187576"/>
              <a:gd name="connsiteX27" fmla="*/ 128589 w 177874"/>
              <a:gd name="connsiteY27" fmla="*/ 74834 h 187576"/>
              <a:gd name="connsiteX28" fmla="*/ 116355 w 177874"/>
              <a:gd name="connsiteY28" fmla="*/ 46553 h 18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874" h="187576">
                <a:moveTo>
                  <a:pt x="61003" y="140353"/>
                </a:moveTo>
                <a:cubicBezTo>
                  <a:pt x="68353" y="147489"/>
                  <a:pt x="78935" y="151033"/>
                  <a:pt x="92725" y="151033"/>
                </a:cubicBezTo>
                <a:cubicBezTo>
                  <a:pt x="102613" y="151033"/>
                  <a:pt x="111112" y="148567"/>
                  <a:pt x="118246" y="143610"/>
                </a:cubicBezTo>
                <a:cubicBezTo>
                  <a:pt x="125357" y="138677"/>
                  <a:pt x="129738" y="133432"/>
                  <a:pt x="131342" y="127924"/>
                </a:cubicBezTo>
                <a:lnTo>
                  <a:pt x="174437" y="127924"/>
                </a:lnTo>
                <a:cubicBezTo>
                  <a:pt x="167542" y="149309"/>
                  <a:pt x="156984" y="164587"/>
                  <a:pt x="142714" y="173783"/>
                </a:cubicBezTo>
                <a:cubicBezTo>
                  <a:pt x="128445" y="182978"/>
                  <a:pt x="111232" y="187576"/>
                  <a:pt x="91001" y="187576"/>
                </a:cubicBezTo>
                <a:cubicBezTo>
                  <a:pt x="76972" y="187576"/>
                  <a:pt x="64330" y="185349"/>
                  <a:pt x="53078" y="180847"/>
                </a:cubicBezTo>
                <a:cubicBezTo>
                  <a:pt x="41802" y="176369"/>
                  <a:pt x="32273" y="169975"/>
                  <a:pt x="24468" y="161714"/>
                </a:cubicBezTo>
                <a:cubicBezTo>
                  <a:pt x="16639" y="153452"/>
                  <a:pt x="10606" y="143562"/>
                  <a:pt x="6368" y="132067"/>
                </a:cubicBezTo>
                <a:cubicBezTo>
                  <a:pt x="2107" y="120573"/>
                  <a:pt x="0" y="107929"/>
                  <a:pt x="0" y="94135"/>
                </a:cubicBezTo>
                <a:cubicBezTo>
                  <a:pt x="0" y="80342"/>
                  <a:pt x="2179" y="68392"/>
                  <a:pt x="6560" y="56898"/>
                </a:cubicBezTo>
                <a:cubicBezTo>
                  <a:pt x="10917" y="45403"/>
                  <a:pt x="17118" y="35465"/>
                  <a:pt x="25186" y="27060"/>
                </a:cubicBezTo>
                <a:cubicBezTo>
                  <a:pt x="33231" y="18679"/>
                  <a:pt x="42831" y="12045"/>
                  <a:pt x="53988" y="7232"/>
                </a:cubicBezTo>
                <a:cubicBezTo>
                  <a:pt x="65121" y="2395"/>
                  <a:pt x="77474" y="0"/>
                  <a:pt x="91049" y="0"/>
                </a:cubicBezTo>
                <a:cubicBezTo>
                  <a:pt x="106228" y="0"/>
                  <a:pt x="119443" y="2945"/>
                  <a:pt x="130696" y="8789"/>
                </a:cubicBezTo>
                <a:cubicBezTo>
                  <a:pt x="141948" y="14656"/>
                  <a:pt x="151214" y="22534"/>
                  <a:pt x="158444" y="32400"/>
                </a:cubicBezTo>
                <a:cubicBezTo>
                  <a:pt x="165674" y="42290"/>
                  <a:pt x="170917" y="53569"/>
                  <a:pt x="174126" y="66189"/>
                </a:cubicBezTo>
                <a:cubicBezTo>
                  <a:pt x="177334" y="78833"/>
                  <a:pt x="178483" y="92052"/>
                  <a:pt x="177573" y="105845"/>
                </a:cubicBezTo>
                <a:lnTo>
                  <a:pt x="48984" y="105845"/>
                </a:lnTo>
                <a:cubicBezTo>
                  <a:pt x="49678" y="121698"/>
                  <a:pt x="53700" y="133217"/>
                  <a:pt x="61050" y="140329"/>
                </a:cubicBezTo>
                <a:close/>
                <a:moveTo>
                  <a:pt x="116331" y="46553"/>
                </a:moveTo>
                <a:cubicBezTo>
                  <a:pt x="110465" y="40111"/>
                  <a:pt x="101559" y="36902"/>
                  <a:pt x="89613" y="36902"/>
                </a:cubicBezTo>
                <a:cubicBezTo>
                  <a:pt x="81808" y="36902"/>
                  <a:pt x="75320" y="38219"/>
                  <a:pt x="70148" y="40877"/>
                </a:cubicBezTo>
                <a:cubicBezTo>
                  <a:pt x="64977" y="43512"/>
                  <a:pt x="60835" y="46792"/>
                  <a:pt x="57747" y="50696"/>
                </a:cubicBezTo>
                <a:cubicBezTo>
                  <a:pt x="54634" y="54599"/>
                  <a:pt x="52456" y="58742"/>
                  <a:pt x="51187" y="63100"/>
                </a:cubicBezTo>
                <a:cubicBezTo>
                  <a:pt x="49918" y="67458"/>
                  <a:pt x="49176" y="71386"/>
                  <a:pt x="48936" y="74834"/>
                </a:cubicBezTo>
                <a:lnTo>
                  <a:pt x="128589" y="74834"/>
                </a:lnTo>
                <a:cubicBezTo>
                  <a:pt x="126291" y="62430"/>
                  <a:pt x="122221" y="52995"/>
                  <a:pt x="116355" y="46553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58613977-FAF9-F1A4-D3A3-15CBD215483B}"/>
              </a:ext>
            </a:extLst>
          </p:cNvPr>
          <p:cNvSpPr/>
          <p:nvPr userDrawn="1"/>
        </p:nvSpPr>
        <p:spPr>
          <a:xfrm>
            <a:off x="10919779" y="705260"/>
            <a:ext cx="48960" cy="246222"/>
          </a:xfrm>
          <a:custGeom>
            <a:avLst/>
            <a:gdLst>
              <a:gd name="connsiteX0" fmla="*/ 48960 w 48960"/>
              <a:gd name="connsiteY0" fmla="*/ 0 h 246222"/>
              <a:gd name="connsiteX1" fmla="*/ 48960 w 48960"/>
              <a:gd name="connsiteY1" fmla="*/ 246222 h 246222"/>
              <a:gd name="connsiteX2" fmla="*/ 0 w 48960"/>
              <a:gd name="connsiteY2" fmla="*/ 246222 h 246222"/>
              <a:gd name="connsiteX3" fmla="*/ 0 w 48960"/>
              <a:gd name="connsiteY3" fmla="*/ 0 h 246222"/>
              <a:gd name="connsiteX4" fmla="*/ 48960 w 48960"/>
              <a:gd name="connsiteY4" fmla="*/ 0 h 2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60" h="246222">
                <a:moveTo>
                  <a:pt x="48960" y="0"/>
                </a:moveTo>
                <a:lnTo>
                  <a:pt x="48960" y="246222"/>
                </a:lnTo>
                <a:lnTo>
                  <a:pt x="0" y="246222"/>
                </a:lnTo>
                <a:lnTo>
                  <a:pt x="0" y="0"/>
                </a:lnTo>
                <a:lnTo>
                  <a:pt x="48960" y="0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1" name="Vrije vorm 10">
            <a:extLst>
              <a:ext uri="{FF2B5EF4-FFF2-40B4-BE49-F238E27FC236}">
                <a16:creationId xmlns:a16="http://schemas.microsoft.com/office/drawing/2014/main" id="{BABCB470-11B2-67CE-7CEA-972866788115}"/>
              </a:ext>
            </a:extLst>
          </p:cNvPr>
          <p:cNvSpPr/>
          <p:nvPr userDrawn="1"/>
        </p:nvSpPr>
        <p:spPr>
          <a:xfrm>
            <a:off x="11008027" y="705260"/>
            <a:ext cx="48960" cy="246222"/>
          </a:xfrm>
          <a:custGeom>
            <a:avLst/>
            <a:gdLst>
              <a:gd name="connsiteX0" fmla="*/ 48960 w 48960"/>
              <a:gd name="connsiteY0" fmla="*/ 0 h 246222"/>
              <a:gd name="connsiteX1" fmla="*/ 48960 w 48960"/>
              <a:gd name="connsiteY1" fmla="*/ 246222 h 246222"/>
              <a:gd name="connsiteX2" fmla="*/ 0 w 48960"/>
              <a:gd name="connsiteY2" fmla="*/ 246222 h 246222"/>
              <a:gd name="connsiteX3" fmla="*/ 0 w 48960"/>
              <a:gd name="connsiteY3" fmla="*/ 0 h 246222"/>
              <a:gd name="connsiteX4" fmla="*/ 48960 w 48960"/>
              <a:gd name="connsiteY4" fmla="*/ 0 h 2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60" h="246222">
                <a:moveTo>
                  <a:pt x="48960" y="0"/>
                </a:moveTo>
                <a:lnTo>
                  <a:pt x="48960" y="246222"/>
                </a:lnTo>
                <a:lnTo>
                  <a:pt x="0" y="246222"/>
                </a:lnTo>
                <a:lnTo>
                  <a:pt x="0" y="0"/>
                </a:lnTo>
                <a:lnTo>
                  <a:pt x="48960" y="0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2" name="Vrije vorm 11">
            <a:extLst>
              <a:ext uri="{FF2B5EF4-FFF2-40B4-BE49-F238E27FC236}">
                <a16:creationId xmlns:a16="http://schemas.microsoft.com/office/drawing/2014/main" id="{605FB944-D0D0-8A83-45EA-ADB3C7262992}"/>
              </a:ext>
            </a:extLst>
          </p:cNvPr>
          <p:cNvSpPr/>
          <p:nvPr userDrawn="1"/>
        </p:nvSpPr>
        <p:spPr>
          <a:xfrm>
            <a:off x="11086315" y="768360"/>
            <a:ext cx="177874" cy="187576"/>
          </a:xfrm>
          <a:custGeom>
            <a:avLst/>
            <a:gdLst>
              <a:gd name="connsiteX0" fmla="*/ 61003 w 177874"/>
              <a:gd name="connsiteY0" fmla="*/ 140353 h 187576"/>
              <a:gd name="connsiteX1" fmla="*/ 92725 w 177874"/>
              <a:gd name="connsiteY1" fmla="*/ 151033 h 187576"/>
              <a:gd name="connsiteX2" fmla="*/ 118246 w 177874"/>
              <a:gd name="connsiteY2" fmla="*/ 143610 h 187576"/>
              <a:gd name="connsiteX3" fmla="*/ 131342 w 177874"/>
              <a:gd name="connsiteY3" fmla="*/ 127924 h 187576"/>
              <a:gd name="connsiteX4" fmla="*/ 174437 w 177874"/>
              <a:gd name="connsiteY4" fmla="*/ 127924 h 187576"/>
              <a:gd name="connsiteX5" fmla="*/ 142714 w 177874"/>
              <a:gd name="connsiteY5" fmla="*/ 173783 h 187576"/>
              <a:gd name="connsiteX6" fmla="*/ 91001 w 177874"/>
              <a:gd name="connsiteY6" fmla="*/ 187576 h 187576"/>
              <a:gd name="connsiteX7" fmla="*/ 53078 w 177874"/>
              <a:gd name="connsiteY7" fmla="*/ 180847 h 187576"/>
              <a:gd name="connsiteX8" fmla="*/ 24468 w 177874"/>
              <a:gd name="connsiteY8" fmla="*/ 161714 h 187576"/>
              <a:gd name="connsiteX9" fmla="*/ 6368 w 177874"/>
              <a:gd name="connsiteY9" fmla="*/ 132067 h 187576"/>
              <a:gd name="connsiteX10" fmla="*/ 0 w 177874"/>
              <a:gd name="connsiteY10" fmla="*/ 94135 h 187576"/>
              <a:gd name="connsiteX11" fmla="*/ 6560 w 177874"/>
              <a:gd name="connsiteY11" fmla="*/ 56898 h 187576"/>
              <a:gd name="connsiteX12" fmla="*/ 25186 w 177874"/>
              <a:gd name="connsiteY12" fmla="*/ 27060 h 187576"/>
              <a:gd name="connsiteX13" fmla="*/ 53988 w 177874"/>
              <a:gd name="connsiteY13" fmla="*/ 7232 h 187576"/>
              <a:gd name="connsiteX14" fmla="*/ 91049 w 177874"/>
              <a:gd name="connsiteY14" fmla="*/ 0 h 187576"/>
              <a:gd name="connsiteX15" fmla="*/ 130696 w 177874"/>
              <a:gd name="connsiteY15" fmla="*/ 8789 h 187576"/>
              <a:gd name="connsiteX16" fmla="*/ 158444 w 177874"/>
              <a:gd name="connsiteY16" fmla="*/ 32400 h 187576"/>
              <a:gd name="connsiteX17" fmla="*/ 174126 w 177874"/>
              <a:gd name="connsiteY17" fmla="*/ 66189 h 187576"/>
              <a:gd name="connsiteX18" fmla="*/ 177573 w 177874"/>
              <a:gd name="connsiteY18" fmla="*/ 105845 h 187576"/>
              <a:gd name="connsiteX19" fmla="*/ 48984 w 177874"/>
              <a:gd name="connsiteY19" fmla="*/ 105845 h 187576"/>
              <a:gd name="connsiteX20" fmla="*/ 61050 w 177874"/>
              <a:gd name="connsiteY20" fmla="*/ 140329 h 187576"/>
              <a:gd name="connsiteX21" fmla="*/ 116331 w 177874"/>
              <a:gd name="connsiteY21" fmla="*/ 46553 h 187576"/>
              <a:gd name="connsiteX22" fmla="*/ 89613 w 177874"/>
              <a:gd name="connsiteY22" fmla="*/ 36902 h 187576"/>
              <a:gd name="connsiteX23" fmla="*/ 70148 w 177874"/>
              <a:gd name="connsiteY23" fmla="*/ 40877 h 187576"/>
              <a:gd name="connsiteX24" fmla="*/ 57747 w 177874"/>
              <a:gd name="connsiteY24" fmla="*/ 50696 h 187576"/>
              <a:gd name="connsiteX25" fmla="*/ 51187 w 177874"/>
              <a:gd name="connsiteY25" fmla="*/ 63100 h 187576"/>
              <a:gd name="connsiteX26" fmla="*/ 48936 w 177874"/>
              <a:gd name="connsiteY26" fmla="*/ 74834 h 187576"/>
              <a:gd name="connsiteX27" fmla="*/ 128589 w 177874"/>
              <a:gd name="connsiteY27" fmla="*/ 74834 h 187576"/>
              <a:gd name="connsiteX28" fmla="*/ 116355 w 177874"/>
              <a:gd name="connsiteY28" fmla="*/ 46553 h 18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874" h="187576">
                <a:moveTo>
                  <a:pt x="61003" y="140353"/>
                </a:moveTo>
                <a:cubicBezTo>
                  <a:pt x="68353" y="147489"/>
                  <a:pt x="78935" y="151033"/>
                  <a:pt x="92725" y="151033"/>
                </a:cubicBezTo>
                <a:cubicBezTo>
                  <a:pt x="102613" y="151033"/>
                  <a:pt x="111112" y="148567"/>
                  <a:pt x="118246" y="143610"/>
                </a:cubicBezTo>
                <a:cubicBezTo>
                  <a:pt x="125357" y="138677"/>
                  <a:pt x="129738" y="133432"/>
                  <a:pt x="131342" y="127924"/>
                </a:cubicBezTo>
                <a:lnTo>
                  <a:pt x="174437" y="127924"/>
                </a:lnTo>
                <a:cubicBezTo>
                  <a:pt x="167542" y="149309"/>
                  <a:pt x="156983" y="164587"/>
                  <a:pt x="142714" y="173783"/>
                </a:cubicBezTo>
                <a:cubicBezTo>
                  <a:pt x="128445" y="182978"/>
                  <a:pt x="111232" y="187576"/>
                  <a:pt x="91001" y="187576"/>
                </a:cubicBezTo>
                <a:cubicBezTo>
                  <a:pt x="76971" y="187576"/>
                  <a:pt x="64330" y="185349"/>
                  <a:pt x="53078" y="180847"/>
                </a:cubicBezTo>
                <a:cubicBezTo>
                  <a:pt x="41802" y="176369"/>
                  <a:pt x="32273" y="169975"/>
                  <a:pt x="24468" y="161714"/>
                </a:cubicBezTo>
                <a:cubicBezTo>
                  <a:pt x="16639" y="153452"/>
                  <a:pt x="10606" y="143562"/>
                  <a:pt x="6368" y="132067"/>
                </a:cubicBezTo>
                <a:cubicBezTo>
                  <a:pt x="2107" y="120573"/>
                  <a:pt x="0" y="107929"/>
                  <a:pt x="0" y="94135"/>
                </a:cubicBezTo>
                <a:cubicBezTo>
                  <a:pt x="0" y="80342"/>
                  <a:pt x="2179" y="68392"/>
                  <a:pt x="6560" y="56898"/>
                </a:cubicBezTo>
                <a:cubicBezTo>
                  <a:pt x="10917" y="45403"/>
                  <a:pt x="17118" y="35465"/>
                  <a:pt x="25186" y="27060"/>
                </a:cubicBezTo>
                <a:cubicBezTo>
                  <a:pt x="33231" y="18679"/>
                  <a:pt x="42831" y="12045"/>
                  <a:pt x="53988" y="7232"/>
                </a:cubicBezTo>
                <a:cubicBezTo>
                  <a:pt x="65120" y="2395"/>
                  <a:pt x="77474" y="0"/>
                  <a:pt x="91049" y="0"/>
                </a:cubicBezTo>
                <a:cubicBezTo>
                  <a:pt x="106228" y="0"/>
                  <a:pt x="119443" y="2945"/>
                  <a:pt x="130696" y="8789"/>
                </a:cubicBezTo>
                <a:cubicBezTo>
                  <a:pt x="141948" y="14656"/>
                  <a:pt x="151214" y="22534"/>
                  <a:pt x="158444" y="32400"/>
                </a:cubicBezTo>
                <a:cubicBezTo>
                  <a:pt x="165674" y="42290"/>
                  <a:pt x="170917" y="53569"/>
                  <a:pt x="174126" y="66189"/>
                </a:cubicBezTo>
                <a:cubicBezTo>
                  <a:pt x="177334" y="78833"/>
                  <a:pt x="178483" y="92052"/>
                  <a:pt x="177573" y="105845"/>
                </a:cubicBezTo>
                <a:lnTo>
                  <a:pt x="48984" y="105845"/>
                </a:lnTo>
                <a:cubicBezTo>
                  <a:pt x="49678" y="121698"/>
                  <a:pt x="53700" y="133217"/>
                  <a:pt x="61050" y="140329"/>
                </a:cubicBezTo>
                <a:close/>
                <a:moveTo>
                  <a:pt x="116331" y="46553"/>
                </a:moveTo>
                <a:cubicBezTo>
                  <a:pt x="110465" y="40111"/>
                  <a:pt x="101559" y="36902"/>
                  <a:pt x="89613" y="36902"/>
                </a:cubicBezTo>
                <a:cubicBezTo>
                  <a:pt x="81808" y="36902"/>
                  <a:pt x="75320" y="38219"/>
                  <a:pt x="70148" y="40877"/>
                </a:cubicBezTo>
                <a:cubicBezTo>
                  <a:pt x="64977" y="43512"/>
                  <a:pt x="60835" y="46792"/>
                  <a:pt x="57747" y="50696"/>
                </a:cubicBezTo>
                <a:cubicBezTo>
                  <a:pt x="54634" y="54599"/>
                  <a:pt x="52455" y="58742"/>
                  <a:pt x="51187" y="63100"/>
                </a:cubicBezTo>
                <a:cubicBezTo>
                  <a:pt x="49918" y="67458"/>
                  <a:pt x="49176" y="71386"/>
                  <a:pt x="48936" y="74834"/>
                </a:cubicBezTo>
                <a:lnTo>
                  <a:pt x="128589" y="74834"/>
                </a:lnTo>
                <a:cubicBezTo>
                  <a:pt x="126291" y="62430"/>
                  <a:pt x="122221" y="52995"/>
                  <a:pt x="116355" y="46553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B5C1E2CA-33DD-0875-A971-8DD2A699B262}"/>
              </a:ext>
            </a:extLst>
          </p:cNvPr>
          <p:cNvSpPr/>
          <p:nvPr userDrawn="1"/>
        </p:nvSpPr>
        <p:spPr>
          <a:xfrm>
            <a:off x="11283616" y="768336"/>
            <a:ext cx="165123" cy="187552"/>
          </a:xfrm>
          <a:custGeom>
            <a:avLst/>
            <a:gdLst>
              <a:gd name="connsiteX0" fmla="*/ 49702 w 165123"/>
              <a:gd name="connsiteY0" fmla="*/ 138820 h 187552"/>
              <a:gd name="connsiteX1" fmla="*/ 58154 w 165123"/>
              <a:gd name="connsiteY1" fmla="*/ 148136 h 187552"/>
              <a:gd name="connsiteX2" fmla="*/ 70052 w 165123"/>
              <a:gd name="connsiteY2" fmla="*/ 153476 h 187552"/>
              <a:gd name="connsiteX3" fmla="*/ 84010 w 165123"/>
              <a:gd name="connsiteY3" fmla="*/ 155200 h 187552"/>
              <a:gd name="connsiteX4" fmla="*/ 94880 w 165123"/>
              <a:gd name="connsiteY4" fmla="*/ 154003 h 187552"/>
              <a:gd name="connsiteX5" fmla="*/ 105222 w 165123"/>
              <a:gd name="connsiteY5" fmla="*/ 150195 h 187552"/>
              <a:gd name="connsiteX6" fmla="*/ 112979 w 165123"/>
              <a:gd name="connsiteY6" fmla="*/ 143298 h 187552"/>
              <a:gd name="connsiteX7" fmla="*/ 116068 w 165123"/>
              <a:gd name="connsiteY7" fmla="*/ 132426 h 187552"/>
              <a:gd name="connsiteX8" fmla="*/ 101416 w 165123"/>
              <a:gd name="connsiteY8" fmla="*/ 115879 h 187552"/>
              <a:gd name="connsiteX9" fmla="*/ 60572 w 165123"/>
              <a:gd name="connsiteY9" fmla="*/ 104840 h 187552"/>
              <a:gd name="connsiteX10" fmla="*/ 39719 w 165123"/>
              <a:gd name="connsiteY10" fmla="*/ 99140 h 187552"/>
              <a:gd name="connsiteX11" fmla="*/ 21619 w 165123"/>
              <a:gd name="connsiteY11" fmla="*/ 90519 h 187552"/>
              <a:gd name="connsiteX12" fmla="*/ 8858 w 165123"/>
              <a:gd name="connsiteY12" fmla="*/ 77061 h 187552"/>
              <a:gd name="connsiteX13" fmla="*/ 4022 w 165123"/>
              <a:gd name="connsiteY13" fmla="*/ 57233 h 187552"/>
              <a:gd name="connsiteX14" fmla="*/ 10750 w 165123"/>
              <a:gd name="connsiteY14" fmla="*/ 28952 h 187552"/>
              <a:gd name="connsiteX15" fmla="*/ 28514 w 165123"/>
              <a:gd name="connsiteY15" fmla="*/ 11542 h 187552"/>
              <a:gd name="connsiteX16" fmla="*/ 53341 w 165123"/>
              <a:gd name="connsiteY16" fmla="*/ 2586 h 187552"/>
              <a:gd name="connsiteX17" fmla="*/ 81616 w 165123"/>
              <a:gd name="connsiteY17" fmla="*/ 0 h 187552"/>
              <a:gd name="connsiteX18" fmla="*/ 109699 w 165123"/>
              <a:gd name="connsiteY18" fmla="*/ 2754 h 187552"/>
              <a:gd name="connsiteX19" fmla="*/ 134000 w 165123"/>
              <a:gd name="connsiteY19" fmla="*/ 12069 h 187552"/>
              <a:gd name="connsiteX20" fmla="*/ 151764 w 165123"/>
              <a:gd name="connsiteY20" fmla="*/ 29479 h 187552"/>
              <a:gd name="connsiteX21" fmla="*/ 160216 w 165123"/>
              <a:gd name="connsiteY21" fmla="*/ 56898 h 187552"/>
              <a:gd name="connsiteX22" fmla="*/ 113674 w 165123"/>
              <a:gd name="connsiteY22" fmla="*/ 56898 h 187552"/>
              <a:gd name="connsiteX23" fmla="*/ 102996 w 165123"/>
              <a:gd name="connsiteY23" fmla="*/ 37764 h 187552"/>
              <a:gd name="connsiteX24" fmla="*/ 80252 w 165123"/>
              <a:gd name="connsiteY24" fmla="*/ 32759 h 187552"/>
              <a:gd name="connsiteX25" fmla="*/ 71297 w 165123"/>
              <a:gd name="connsiteY25" fmla="*/ 33286 h 187552"/>
              <a:gd name="connsiteX26" fmla="*/ 62511 w 165123"/>
              <a:gd name="connsiteY26" fmla="*/ 35513 h 187552"/>
              <a:gd name="connsiteX27" fmla="*/ 55783 w 165123"/>
              <a:gd name="connsiteY27" fmla="*/ 40518 h 187552"/>
              <a:gd name="connsiteX28" fmla="*/ 53030 w 165123"/>
              <a:gd name="connsiteY28" fmla="*/ 49307 h 187552"/>
              <a:gd name="connsiteX29" fmla="*/ 57866 w 165123"/>
              <a:gd name="connsiteY29" fmla="*/ 59987 h 187552"/>
              <a:gd name="connsiteX30" fmla="*/ 70459 w 165123"/>
              <a:gd name="connsiteY30" fmla="*/ 66692 h 187552"/>
              <a:gd name="connsiteX31" fmla="*/ 88224 w 165123"/>
              <a:gd name="connsiteY31" fmla="*/ 71362 h 187552"/>
              <a:gd name="connsiteX32" fmla="*/ 108574 w 165123"/>
              <a:gd name="connsiteY32" fmla="*/ 75840 h 187552"/>
              <a:gd name="connsiteX33" fmla="*/ 129427 w 165123"/>
              <a:gd name="connsiteY33" fmla="*/ 81707 h 187552"/>
              <a:gd name="connsiteX34" fmla="*/ 147527 w 165123"/>
              <a:gd name="connsiteY34" fmla="*/ 90855 h 187552"/>
              <a:gd name="connsiteX35" fmla="*/ 160288 w 165123"/>
              <a:gd name="connsiteY35" fmla="*/ 104983 h 187552"/>
              <a:gd name="connsiteX36" fmla="*/ 165124 w 165123"/>
              <a:gd name="connsiteY36" fmla="*/ 125841 h 187552"/>
              <a:gd name="connsiteX37" fmla="*/ 158061 w 165123"/>
              <a:gd name="connsiteY37" fmla="*/ 155320 h 187552"/>
              <a:gd name="connsiteX38" fmla="*/ 139626 w 165123"/>
              <a:gd name="connsiteY38" fmla="*/ 174453 h 187552"/>
              <a:gd name="connsiteX39" fmla="*/ 113602 w 165123"/>
              <a:gd name="connsiteY39" fmla="*/ 184631 h 187552"/>
              <a:gd name="connsiteX40" fmla="*/ 83771 w 165123"/>
              <a:gd name="connsiteY40" fmla="*/ 187552 h 187552"/>
              <a:gd name="connsiteX41" fmla="*/ 53437 w 165123"/>
              <a:gd name="connsiteY41" fmla="*/ 184439 h 187552"/>
              <a:gd name="connsiteX42" fmla="*/ 27054 w 165123"/>
              <a:gd name="connsiteY42" fmla="*/ 174094 h 187552"/>
              <a:gd name="connsiteX43" fmla="*/ 8092 w 165123"/>
              <a:gd name="connsiteY43" fmla="*/ 154960 h 187552"/>
              <a:gd name="connsiteX44" fmla="*/ 0 w 165123"/>
              <a:gd name="connsiteY44" fmla="*/ 125123 h 187552"/>
              <a:gd name="connsiteX45" fmla="*/ 46542 w 165123"/>
              <a:gd name="connsiteY45" fmla="*/ 125123 h 187552"/>
              <a:gd name="connsiteX46" fmla="*/ 49822 w 165123"/>
              <a:gd name="connsiteY46" fmla="*/ 138748 h 187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65123" h="187552">
                <a:moveTo>
                  <a:pt x="49702" y="138820"/>
                </a:moveTo>
                <a:cubicBezTo>
                  <a:pt x="51881" y="142604"/>
                  <a:pt x="54706" y="145717"/>
                  <a:pt x="58154" y="148136"/>
                </a:cubicBezTo>
                <a:cubicBezTo>
                  <a:pt x="61601" y="150554"/>
                  <a:pt x="65575" y="152326"/>
                  <a:pt x="70052" y="153476"/>
                </a:cubicBezTo>
                <a:cubicBezTo>
                  <a:pt x="74529" y="154625"/>
                  <a:pt x="79198" y="155200"/>
                  <a:pt x="84010" y="155200"/>
                </a:cubicBezTo>
                <a:cubicBezTo>
                  <a:pt x="87458" y="155200"/>
                  <a:pt x="91073" y="154793"/>
                  <a:pt x="94880" y="154003"/>
                </a:cubicBezTo>
                <a:cubicBezTo>
                  <a:pt x="98686" y="153212"/>
                  <a:pt x="102110" y="151943"/>
                  <a:pt x="105222" y="150195"/>
                </a:cubicBezTo>
                <a:cubicBezTo>
                  <a:pt x="108335" y="148471"/>
                  <a:pt x="110920" y="146172"/>
                  <a:pt x="112979" y="143298"/>
                </a:cubicBezTo>
                <a:cubicBezTo>
                  <a:pt x="115038" y="140425"/>
                  <a:pt x="116068" y="136809"/>
                  <a:pt x="116068" y="132426"/>
                </a:cubicBezTo>
                <a:cubicBezTo>
                  <a:pt x="116068" y="125075"/>
                  <a:pt x="111184" y="119543"/>
                  <a:pt x="101416" y="115879"/>
                </a:cubicBezTo>
                <a:cubicBezTo>
                  <a:pt x="91648" y="112191"/>
                  <a:pt x="78025" y="108527"/>
                  <a:pt x="60572" y="104840"/>
                </a:cubicBezTo>
                <a:cubicBezTo>
                  <a:pt x="53437" y="103235"/>
                  <a:pt x="46494" y="101343"/>
                  <a:pt x="39719" y="99140"/>
                </a:cubicBezTo>
                <a:cubicBezTo>
                  <a:pt x="32943" y="96961"/>
                  <a:pt x="26910" y="94087"/>
                  <a:pt x="21619" y="90519"/>
                </a:cubicBezTo>
                <a:cubicBezTo>
                  <a:pt x="16328" y="86951"/>
                  <a:pt x="12090" y="82473"/>
                  <a:pt x="8858" y="77061"/>
                </a:cubicBezTo>
                <a:cubicBezTo>
                  <a:pt x="5626" y="71673"/>
                  <a:pt x="4022" y="65040"/>
                  <a:pt x="4022" y="57233"/>
                </a:cubicBezTo>
                <a:cubicBezTo>
                  <a:pt x="4022" y="45739"/>
                  <a:pt x="6273" y="36327"/>
                  <a:pt x="10750" y="28952"/>
                </a:cubicBezTo>
                <a:cubicBezTo>
                  <a:pt x="15227" y="21600"/>
                  <a:pt x="21140" y="15781"/>
                  <a:pt x="28514" y="11542"/>
                </a:cubicBezTo>
                <a:cubicBezTo>
                  <a:pt x="35864" y="7304"/>
                  <a:pt x="44148" y="4310"/>
                  <a:pt x="53341" y="2586"/>
                </a:cubicBezTo>
                <a:cubicBezTo>
                  <a:pt x="62535" y="862"/>
                  <a:pt x="71968" y="0"/>
                  <a:pt x="81616" y="0"/>
                </a:cubicBezTo>
                <a:cubicBezTo>
                  <a:pt x="91265" y="0"/>
                  <a:pt x="100626" y="934"/>
                  <a:pt x="109699" y="2754"/>
                </a:cubicBezTo>
                <a:cubicBezTo>
                  <a:pt x="118773" y="4598"/>
                  <a:pt x="126889" y="7711"/>
                  <a:pt x="134000" y="12069"/>
                </a:cubicBezTo>
                <a:cubicBezTo>
                  <a:pt x="141110" y="16452"/>
                  <a:pt x="147048" y="22247"/>
                  <a:pt x="151764" y="29479"/>
                </a:cubicBezTo>
                <a:cubicBezTo>
                  <a:pt x="156481" y="36711"/>
                  <a:pt x="159282" y="45858"/>
                  <a:pt x="160216" y="56898"/>
                </a:cubicBezTo>
                <a:lnTo>
                  <a:pt x="113674" y="56898"/>
                </a:lnTo>
                <a:cubicBezTo>
                  <a:pt x="112979" y="47463"/>
                  <a:pt x="109412" y="41093"/>
                  <a:pt x="102996" y="37764"/>
                </a:cubicBezTo>
                <a:cubicBezTo>
                  <a:pt x="96556" y="34436"/>
                  <a:pt x="88966" y="32759"/>
                  <a:pt x="80252" y="32759"/>
                </a:cubicBezTo>
                <a:cubicBezTo>
                  <a:pt x="77498" y="32759"/>
                  <a:pt x="74506" y="32927"/>
                  <a:pt x="71297" y="33286"/>
                </a:cubicBezTo>
                <a:cubicBezTo>
                  <a:pt x="68065" y="33621"/>
                  <a:pt x="65145" y="34388"/>
                  <a:pt x="62511" y="35513"/>
                </a:cubicBezTo>
                <a:cubicBezTo>
                  <a:pt x="59853" y="36663"/>
                  <a:pt x="57627" y="38339"/>
                  <a:pt x="55783" y="40518"/>
                </a:cubicBezTo>
                <a:cubicBezTo>
                  <a:pt x="53940" y="42697"/>
                  <a:pt x="53030" y="45643"/>
                  <a:pt x="53030" y="49307"/>
                </a:cubicBezTo>
                <a:cubicBezTo>
                  <a:pt x="53030" y="53665"/>
                  <a:pt x="54634" y="57233"/>
                  <a:pt x="57866" y="59987"/>
                </a:cubicBezTo>
                <a:cubicBezTo>
                  <a:pt x="61074" y="62741"/>
                  <a:pt x="65288" y="64992"/>
                  <a:pt x="70459" y="66692"/>
                </a:cubicBezTo>
                <a:cubicBezTo>
                  <a:pt x="75631" y="68416"/>
                  <a:pt x="81544" y="69973"/>
                  <a:pt x="88224" y="71362"/>
                </a:cubicBezTo>
                <a:cubicBezTo>
                  <a:pt x="94904" y="72751"/>
                  <a:pt x="101679" y="74235"/>
                  <a:pt x="108574" y="75840"/>
                </a:cubicBezTo>
                <a:cubicBezTo>
                  <a:pt x="115685" y="77468"/>
                  <a:pt x="122652" y="79408"/>
                  <a:pt x="129427" y="81707"/>
                </a:cubicBezTo>
                <a:cubicBezTo>
                  <a:pt x="136202" y="84006"/>
                  <a:pt x="142236" y="87047"/>
                  <a:pt x="147527" y="90855"/>
                </a:cubicBezTo>
                <a:cubicBezTo>
                  <a:pt x="152818" y="94638"/>
                  <a:pt x="157055" y="99356"/>
                  <a:pt x="160288" y="104983"/>
                </a:cubicBezTo>
                <a:cubicBezTo>
                  <a:pt x="163496" y="110635"/>
                  <a:pt x="165124" y="117579"/>
                  <a:pt x="165124" y="125841"/>
                </a:cubicBezTo>
                <a:cubicBezTo>
                  <a:pt x="165124" y="137551"/>
                  <a:pt x="162753" y="147393"/>
                  <a:pt x="158061" y="155320"/>
                </a:cubicBezTo>
                <a:cubicBezTo>
                  <a:pt x="153344" y="163246"/>
                  <a:pt x="147192" y="169640"/>
                  <a:pt x="139626" y="174453"/>
                </a:cubicBezTo>
                <a:cubicBezTo>
                  <a:pt x="132061" y="179267"/>
                  <a:pt x="123370" y="182667"/>
                  <a:pt x="113602" y="184631"/>
                </a:cubicBezTo>
                <a:cubicBezTo>
                  <a:pt x="103834" y="186570"/>
                  <a:pt x="93898" y="187552"/>
                  <a:pt x="83771" y="187552"/>
                </a:cubicBezTo>
                <a:cubicBezTo>
                  <a:pt x="73644" y="187552"/>
                  <a:pt x="63325" y="186522"/>
                  <a:pt x="53437" y="184439"/>
                </a:cubicBezTo>
                <a:cubicBezTo>
                  <a:pt x="43549" y="182380"/>
                  <a:pt x="34763" y="178931"/>
                  <a:pt x="27054" y="174094"/>
                </a:cubicBezTo>
                <a:cubicBezTo>
                  <a:pt x="19345" y="169257"/>
                  <a:pt x="13024" y="162887"/>
                  <a:pt x="8092" y="154960"/>
                </a:cubicBezTo>
                <a:cubicBezTo>
                  <a:pt x="3136" y="147034"/>
                  <a:pt x="455" y="137096"/>
                  <a:pt x="0" y="125123"/>
                </a:cubicBezTo>
                <a:lnTo>
                  <a:pt x="46542" y="125123"/>
                </a:lnTo>
                <a:cubicBezTo>
                  <a:pt x="46542" y="130415"/>
                  <a:pt x="47643" y="134941"/>
                  <a:pt x="49822" y="138748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4" name="Vrije vorm 13">
            <a:extLst>
              <a:ext uri="{FF2B5EF4-FFF2-40B4-BE49-F238E27FC236}">
                <a16:creationId xmlns:a16="http://schemas.microsoft.com/office/drawing/2014/main" id="{AAF13B8B-DF07-2782-E91A-3A57AE9B8B65}"/>
              </a:ext>
            </a:extLst>
          </p:cNvPr>
          <p:cNvSpPr/>
          <p:nvPr userDrawn="1"/>
        </p:nvSpPr>
        <p:spPr>
          <a:xfrm>
            <a:off x="11468946" y="768384"/>
            <a:ext cx="173790" cy="187600"/>
          </a:xfrm>
          <a:custGeom>
            <a:avLst/>
            <a:gdLst>
              <a:gd name="connsiteX0" fmla="*/ 5530 w 173790"/>
              <a:gd name="connsiteY0" fmla="*/ 59652 h 187600"/>
              <a:gd name="connsiteX1" fmla="*/ 14149 w 173790"/>
              <a:gd name="connsiteY1" fmla="*/ 31035 h 187600"/>
              <a:gd name="connsiteX2" fmla="*/ 33446 w 173790"/>
              <a:gd name="connsiteY2" fmla="*/ 12764 h 187600"/>
              <a:gd name="connsiteX3" fmla="*/ 59829 w 173790"/>
              <a:gd name="connsiteY3" fmla="*/ 2945 h 187600"/>
              <a:gd name="connsiteX4" fmla="*/ 89301 w 173790"/>
              <a:gd name="connsiteY4" fmla="*/ 0 h 187600"/>
              <a:gd name="connsiteX5" fmla="*/ 116547 w 173790"/>
              <a:gd name="connsiteY5" fmla="*/ 1892 h 187600"/>
              <a:gd name="connsiteX6" fmla="*/ 141709 w 173790"/>
              <a:gd name="connsiteY6" fmla="*/ 9315 h 187600"/>
              <a:gd name="connsiteX7" fmla="*/ 160335 w 173790"/>
              <a:gd name="connsiteY7" fmla="*/ 24665 h 187600"/>
              <a:gd name="connsiteX8" fmla="*/ 167566 w 173790"/>
              <a:gd name="connsiteY8" fmla="*/ 50696 h 187600"/>
              <a:gd name="connsiteX9" fmla="*/ 167566 w 173790"/>
              <a:gd name="connsiteY9" fmla="*/ 143466 h 187600"/>
              <a:gd name="connsiteX10" fmla="*/ 168954 w 173790"/>
              <a:gd name="connsiteY10" fmla="*/ 166575 h 187600"/>
              <a:gd name="connsiteX11" fmla="*/ 173790 w 173790"/>
              <a:gd name="connsiteY11" fmla="*/ 183122 h 187600"/>
              <a:gd name="connsiteX12" fmla="*/ 124136 w 173790"/>
              <a:gd name="connsiteY12" fmla="*/ 183122 h 187600"/>
              <a:gd name="connsiteX13" fmla="*/ 121886 w 173790"/>
              <a:gd name="connsiteY13" fmla="*/ 174669 h 187600"/>
              <a:gd name="connsiteX14" fmla="*/ 120689 w 173790"/>
              <a:gd name="connsiteY14" fmla="*/ 165880 h 187600"/>
              <a:gd name="connsiteX15" fmla="*/ 93108 w 173790"/>
              <a:gd name="connsiteY15" fmla="*/ 182763 h 187600"/>
              <a:gd name="connsiteX16" fmla="*/ 60691 w 173790"/>
              <a:gd name="connsiteY16" fmla="*/ 187600 h 187600"/>
              <a:gd name="connsiteX17" fmla="*/ 36894 w 173790"/>
              <a:gd name="connsiteY17" fmla="*/ 184487 h 187600"/>
              <a:gd name="connsiteX18" fmla="*/ 17597 w 173790"/>
              <a:gd name="connsiteY18" fmla="*/ 174836 h 187600"/>
              <a:gd name="connsiteX19" fmla="*/ 4669 w 173790"/>
              <a:gd name="connsiteY19" fmla="*/ 158289 h 187600"/>
              <a:gd name="connsiteX20" fmla="*/ 0 w 173790"/>
              <a:gd name="connsiteY20" fmla="*/ 134486 h 187600"/>
              <a:gd name="connsiteX21" fmla="*/ 5339 w 173790"/>
              <a:gd name="connsiteY21" fmla="*/ 109485 h 187600"/>
              <a:gd name="connsiteX22" fmla="*/ 19129 w 173790"/>
              <a:gd name="connsiteY22" fmla="*/ 93800 h 187600"/>
              <a:gd name="connsiteX23" fmla="*/ 38426 w 173790"/>
              <a:gd name="connsiteY23" fmla="*/ 85012 h 187600"/>
              <a:gd name="connsiteX24" fmla="*/ 60308 w 173790"/>
              <a:gd name="connsiteY24" fmla="*/ 80366 h 187600"/>
              <a:gd name="connsiteX25" fmla="*/ 82023 w 173790"/>
              <a:gd name="connsiteY25" fmla="*/ 77612 h 187600"/>
              <a:gd name="connsiteX26" fmla="*/ 100985 w 173790"/>
              <a:gd name="connsiteY26" fmla="*/ 74499 h 187600"/>
              <a:gd name="connsiteX27" fmla="*/ 114081 w 173790"/>
              <a:gd name="connsiteY27" fmla="*/ 68464 h 187600"/>
              <a:gd name="connsiteX28" fmla="*/ 118558 w 173790"/>
              <a:gd name="connsiteY28" fmla="*/ 56922 h 187600"/>
              <a:gd name="connsiteX29" fmla="*/ 115972 w 173790"/>
              <a:gd name="connsiteY29" fmla="*/ 44326 h 187600"/>
              <a:gd name="connsiteX30" fmla="*/ 109077 w 173790"/>
              <a:gd name="connsiteY30" fmla="*/ 37094 h 187600"/>
              <a:gd name="connsiteX31" fmla="*/ 99069 w 173790"/>
              <a:gd name="connsiteY31" fmla="*/ 33645 h 187600"/>
              <a:gd name="connsiteX32" fmla="*/ 86835 w 173790"/>
              <a:gd name="connsiteY32" fmla="*/ 32783 h 187600"/>
              <a:gd name="connsiteX33" fmla="*/ 64091 w 173790"/>
              <a:gd name="connsiteY33" fmla="*/ 38986 h 187600"/>
              <a:gd name="connsiteX34" fmla="*/ 54443 w 173790"/>
              <a:gd name="connsiteY34" fmla="*/ 59676 h 187600"/>
              <a:gd name="connsiteX35" fmla="*/ 5483 w 173790"/>
              <a:gd name="connsiteY35" fmla="*/ 59676 h 187600"/>
              <a:gd name="connsiteX36" fmla="*/ 118629 w 173790"/>
              <a:gd name="connsiteY36" fmla="*/ 95836 h 187600"/>
              <a:gd name="connsiteX37" fmla="*/ 110872 w 173790"/>
              <a:gd name="connsiteY37" fmla="*/ 100146 h 187600"/>
              <a:gd name="connsiteX38" fmla="*/ 100865 w 173790"/>
              <a:gd name="connsiteY38" fmla="*/ 102732 h 187600"/>
              <a:gd name="connsiteX39" fmla="*/ 89660 w 173790"/>
              <a:gd name="connsiteY39" fmla="*/ 104456 h 187600"/>
              <a:gd name="connsiteX40" fmla="*/ 77929 w 173790"/>
              <a:gd name="connsiteY40" fmla="*/ 106181 h 187600"/>
              <a:gd name="connsiteX41" fmla="*/ 67060 w 173790"/>
              <a:gd name="connsiteY41" fmla="*/ 108934 h 187600"/>
              <a:gd name="connsiteX42" fmla="*/ 57747 w 173790"/>
              <a:gd name="connsiteY42" fmla="*/ 113604 h 187600"/>
              <a:gd name="connsiteX43" fmla="*/ 51378 w 173790"/>
              <a:gd name="connsiteY43" fmla="*/ 121004 h 187600"/>
              <a:gd name="connsiteX44" fmla="*/ 48960 w 173790"/>
              <a:gd name="connsiteY44" fmla="*/ 132379 h 187600"/>
              <a:gd name="connsiteX45" fmla="*/ 51378 w 173790"/>
              <a:gd name="connsiteY45" fmla="*/ 143418 h 187600"/>
              <a:gd name="connsiteX46" fmla="*/ 57938 w 173790"/>
              <a:gd name="connsiteY46" fmla="*/ 150482 h 187600"/>
              <a:gd name="connsiteX47" fmla="*/ 67586 w 173790"/>
              <a:gd name="connsiteY47" fmla="*/ 154098 h 187600"/>
              <a:gd name="connsiteX48" fmla="*/ 78959 w 173790"/>
              <a:gd name="connsiteY48" fmla="*/ 155128 h 187600"/>
              <a:gd name="connsiteX49" fmla="*/ 101368 w 173790"/>
              <a:gd name="connsiteY49" fmla="*/ 150291 h 187600"/>
              <a:gd name="connsiteX50" fmla="*/ 113099 w 173790"/>
              <a:gd name="connsiteY50" fmla="*/ 138748 h 187600"/>
              <a:gd name="connsiteX51" fmla="*/ 117744 w 173790"/>
              <a:gd name="connsiteY51" fmla="*/ 125123 h 187600"/>
              <a:gd name="connsiteX52" fmla="*/ 118606 w 173790"/>
              <a:gd name="connsiteY52" fmla="*/ 114083 h 187600"/>
              <a:gd name="connsiteX53" fmla="*/ 118606 w 173790"/>
              <a:gd name="connsiteY53" fmla="*/ 95812 h 1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3790" h="187600">
                <a:moveTo>
                  <a:pt x="5530" y="59652"/>
                </a:moveTo>
                <a:cubicBezTo>
                  <a:pt x="6225" y="48157"/>
                  <a:pt x="9098" y="38602"/>
                  <a:pt x="14149" y="31035"/>
                </a:cubicBezTo>
                <a:cubicBezTo>
                  <a:pt x="19201" y="23444"/>
                  <a:pt x="25641" y="17362"/>
                  <a:pt x="33446" y="12764"/>
                </a:cubicBezTo>
                <a:cubicBezTo>
                  <a:pt x="41251" y="8166"/>
                  <a:pt x="50038" y="4885"/>
                  <a:pt x="59829" y="2945"/>
                </a:cubicBezTo>
                <a:cubicBezTo>
                  <a:pt x="69598" y="982"/>
                  <a:pt x="79413" y="0"/>
                  <a:pt x="89301" y="0"/>
                </a:cubicBezTo>
                <a:cubicBezTo>
                  <a:pt x="98255" y="0"/>
                  <a:pt x="107353" y="647"/>
                  <a:pt x="116547" y="1892"/>
                </a:cubicBezTo>
                <a:cubicBezTo>
                  <a:pt x="125740" y="3137"/>
                  <a:pt x="134120" y="5628"/>
                  <a:pt x="141709" y="9315"/>
                </a:cubicBezTo>
                <a:cubicBezTo>
                  <a:pt x="149298" y="13003"/>
                  <a:pt x="155499" y="18104"/>
                  <a:pt x="160335" y="24665"/>
                </a:cubicBezTo>
                <a:cubicBezTo>
                  <a:pt x="165171" y="31227"/>
                  <a:pt x="167566" y="39896"/>
                  <a:pt x="167566" y="50696"/>
                </a:cubicBezTo>
                <a:lnTo>
                  <a:pt x="167566" y="143466"/>
                </a:lnTo>
                <a:cubicBezTo>
                  <a:pt x="167566" y="151512"/>
                  <a:pt x="168020" y="159199"/>
                  <a:pt x="168954" y="166575"/>
                </a:cubicBezTo>
                <a:cubicBezTo>
                  <a:pt x="169864" y="173926"/>
                  <a:pt x="171468" y="179458"/>
                  <a:pt x="173790" y="183122"/>
                </a:cubicBezTo>
                <a:lnTo>
                  <a:pt x="124136" y="183122"/>
                </a:lnTo>
                <a:cubicBezTo>
                  <a:pt x="123226" y="180368"/>
                  <a:pt x="122460" y="177542"/>
                  <a:pt x="121886" y="174669"/>
                </a:cubicBezTo>
                <a:cubicBezTo>
                  <a:pt x="121311" y="171795"/>
                  <a:pt x="120904" y="168850"/>
                  <a:pt x="120689" y="165880"/>
                </a:cubicBezTo>
                <a:cubicBezTo>
                  <a:pt x="112884" y="173926"/>
                  <a:pt x="103666" y="179554"/>
                  <a:pt x="93108" y="182763"/>
                </a:cubicBezTo>
                <a:cubicBezTo>
                  <a:pt x="82526" y="185972"/>
                  <a:pt x="71728" y="187600"/>
                  <a:pt x="60691" y="187600"/>
                </a:cubicBezTo>
                <a:cubicBezTo>
                  <a:pt x="52192" y="187600"/>
                  <a:pt x="44268" y="186570"/>
                  <a:pt x="36894" y="184487"/>
                </a:cubicBezTo>
                <a:cubicBezTo>
                  <a:pt x="29544" y="182428"/>
                  <a:pt x="23103" y="179195"/>
                  <a:pt x="17597" y="174836"/>
                </a:cubicBezTo>
                <a:cubicBezTo>
                  <a:pt x="12090" y="170478"/>
                  <a:pt x="7781" y="164970"/>
                  <a:pt x="4669" y="158289"/>
                </a:cubicBezTo>
                <a:cubicBezTo>
                  <a:pt x="1556" y="151608"/>
                  <a:pt x="0" y="143681"/>
                  <a:pt x="0" y="134486"/>
                </a:cubicBezTo>
                <a:cubicBezTo>
                  <a:pt x="0" y="124380"/>
                  <a:pt x="1772" y="116047"/>
                  <a:pt x="5339" y="109485"/>
                </a:cubicBezTo>
                <a:cubicBezTo>
                  <a:pt x="8906" y="102924"/>
                  <a:pt x="13503" y="97703"/>
                  <a:pt x="19129" y="93800"/>
                </a:cubicBezTo>
                <a:cubicBezTo>
                  <a:pt x="24755" y="89897"/>
                  <a:pt x="31196" y="86951"/>
                  <a:pt x="38426" y="85012"/>
                </a:cubicBezTo>
                <a:cubicBezTo>
                  <a:pt x="45656" y="83072"/>
                  <a:pt x="52958" y="81515"/>
                  <a:pt x="60308" y="80366"/>
                </a:cubicBezTo>
                <a:cubicBezTo>
                  <a:pt x="67658" y="79216"/>
                  <a:pt x="74889" y="78282"/>
                  <a:pt x="82023" y="77612"/>
                </a:cubicBezTo>
                <a:cubicBezTo>
                  <a:pt x="89134" y="76917"/>
                  <a:pt x="95478" y="75888"/>
                  <a:pt x="100985" y="74499"/>
                </a:cubicBezTo>
                <a:cubicBezTo>
                  <a:pt x="106491" y="73110"/>
                  <a:pt x="110848" y="71122"/>
                  <a:pt x="114081" y="68464"/>
                </a:cubicBezTo>
                <a:cubicBezTo>
                  <a:pt x="117289" y="65806"/>
                  <a:pt x="118797" y="61975"/>
                  <a:pt x="118558" y="56922"/>
                </a:cubicBezTo>
                <a:cubicBezTo>
                  <a:pt x="118558" y="51630"/>
                  <a:pt x="117696" y="47439"/>
                  <a:pt x="115972" y="44326"/>
                </a:cubicBezTo>
                <a:cubicBezTo>
                  <a:pt x="114248" y="41213"/>
                  <a:pt x="111950" y="38818"/>
                  <a:pt x="109077" y="37094"/>
                </a:cubicBezTo>
                <a:cubicBezTo>
                  <a:pt x="106204" y="35370"/>
                  <a:pt x="102876" y="34220"/>
                  <a:pt x="99069" y="33645"/>
                </a:cubicBezTo>
                <a:cubicBezTo>
                  <a:pt x="95287" y="33071"/>
                  <a:pt x="91193" y="32783"/>
                  <a:pt x="86835" y="32783"/>
                </a:cubicBezTo>
                <a:cubicBezTo>
                  <a:pt x="77187" y="32783"/>
                  <a:pt x="69598" y="34843"/>
                  <a:pt x="64091" y="38986"/>
                </a:cubicBezTo>
                <a:cubicBezTo>
                  <a:pt x="58585" y="43128"/>
                  <a:pt x="55352" y="50025"/>
                  <a:pt x="54443" y="59676"/>
                </a:cubicBezTo>
                <a:lnTo>
                  <a:pt x="5483" y="59676"/>
                </a:lnTo>
                <a:close/>
                <a:moveTo>
                  <a:pt x="118629" y="95836"/>
                </a:moveTo>
                <a:cubicBezTo>
                  <a:pt x="116547" y="97679"/>
                  <a:pt x="113961" y="99116"/>
                  <a:pt x="110872" y="100146"/>
                </a:cubicBezTo>
                <a:cubicBezTo>
                  <a:pt x="107760" y="101176"/>
                  <a:pt x="104432" y="102038"/>
                  <a:pt x="100865" y="102732"/>
                </a:cubicBezTo>
                <a:cubicBezTo>
                  <a:pt x="97298" y="103427"/>
                  <a:pt x="93563" y="104001"/>
                  <a:pt x="89660" y="104456"/>
                </a:cubicBezTo>
                <a:cubicBezTo>
                  <a:pt x="85758" y="104935"/>
                  <a:pt x="81832" y="105486"/>
                  <a:pt x="77929" y="106181"/>
                </a:cubicBezTo>
                <a:cubicBezTo>
                  <a:pt x="74242" y="106875"/>
                  <a:pt x="70627" y="107809"/>
                  <a:pt x="67060" y="108934"/>
                </a:cubicBezTo>
                <a:cubicBezTo>
                  <a:pt x="63493" y="110084"/>
                  <a:pt x="60380" y="111640"/>
                  <a:pt x="57747" y="113604"/>
                </a:cubicBezTo>
                <a:cubicBezTo>
                  <a:pt x="55089" y="115568"/>
                  <a:pt x="52982" y="118034"/>
                  <a:pt x="51378" y="121004"/>
                </a:cubicBezTo>
                <a:cubicBezTo>
                  <a:pt x="49774" y="123997"/>
                  <a:pt x="48960" y="127805"/>
                  <a:pt x="48960" y="132379"/>
                </a:cubicBezTo>
                <a:cubicBezTo>
                  <a:pt x="48960" y="136952"/>
                  <a:pt x="49750" y="140425"/>
                  <a:pt x="51378" y="143418"/>
                </a:cubicBezTo>
                <a:cubicBezTo>
                  <a:pt x="52982" y="146411"/>
                  <a:pt x="55161" y="148758"/>
                  <a:pt x="57938" y="150482"/>
                </a:cubicBezTo>
                <a:cubicBezTo>
                  <a:pt x="60691" y="152207"/>
                  <a:pt x="63900" y="153428"/>
                  <a:pt x="67586" y="154098"/>
                </a:cubicBezTo>
                <a:cubicBezTo>
                  <a:pt x="71273" y="154793"/>
                  <a:pt x="75056" y="155128"/>
                  <a:pt x="78959" y="155128"/>
                </a:cubicBezTo>
                <a:cubicBezTo>
                  <a:pt x="88607" y="155128"/>
                  <a:pt x="96077" y="153524"/>
                  <a:pt x="101368" y="150291"/>
                </a:cubicBezTo>
                <a:cubicBezTo>
                  <a:pt x="106659" y="147082"/>
                  <a:pt x="110561" y="143226"/>
                  <a:pt x="113099" y="138748"/>
                </a:cubicBezTo>
                <a:cubicBezTo>
                  <a:pt x="115613" y="134270"/>
                  <a:pt x="117169" y="129720"/>
                  <a:pt x="117744" y="125123"/>
                </a:cubicBezTo>
                <a:cubicBezTo>
                  <a:pt x="118318" y="120525"/>
                  <a:pt x="118606" y="116837"/>
                  <a:pt x="118606" y="114083"/>
                </a:cubicBezTo>
                <a:lnTo>
                  <a:pt x="118606" y="95812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6AA3B593-FBD2-F08B-E92B-4BFC482CE06D}"/>
              </a:ext>
            </a:extLst>
          </p:cNvPr>
          <p:cNvSpPr/>
          <p:nvPr userDrawn="1"/>
        </p:nvSpPr>
        <p:spPr>
          <a:xfrm>
            <a:off x="11673741" y="768384"/>
            <a:ext cx="167206" cy="183098"/>
          </a:xfrm>
          <a:custGeom>
            <a:avLst/>
            <a:gdLst>
              <a:gd name="connsiteX0" fmla="*/ 46566 w 167206"/>
              <a:gd name="connsiteY0" fmla="*/ 4813 h 183098"/>
              <a:gd name="connsiteX1" fmla="*/ 46566 w 167206"/>
              <a:gd name="connsiteY1" fmla="*/ 29646 h 183098"/>
              <a:gd name="connsiteX2" fmla="*/ 47595 w 167206"/>
              <a:gd name="connsiteY2" fmla="*/ 29646 h 183098"/>
              <a:gd name="connsiteX3" fmla="*/ 71728 w 167206"/>
              <a:gd name="connsiteY3" fmla="*/ 7064 h 183098"/>
              <a:gd name="connsiteX4" fmla="*/ 102062 w 167206"/>
              <a:gd name="connsiteY4" fmla="*/ 0 h 183098"/>
              <a:gd name="connsiteX5" fmla="*/ 134287 w 167206"/>
              <a:gd name="connsiteY5" fmla="*/ 5340 h 183098"/>
              <a:gd name="connsiteX6" fmla="*/ 154111 w 167206"/>
              <a:gd name="connsiteY6" fmla="*/ 20163 h 183098"/>
              <a:gd name="connsiteX7" fmla="*/ 164286 w 167206"/>
              <a:gd name="connsiteY7" fmla="*/ 43272 h 183098"/>
              <a:gd name="connsiteX8" fmla="*/ 167206 w 167206"/>
              <a:gd name="connsiteY8" fmla="*/ 73445 h 183098"/>
              <a:gd name="connsiteX9" fmla="*/ 167206 w 167206"/>
              <a:gd name="connsiteY9" fmla="*/ 183098 h 183098"/>
              <a:gd name="connsiteX10" fmla="*/ 118246 w 167206"/>
              <a:gd name="connsiteY10" fmla="*/ 183098 h 183098"/>
              <a:gd name="connsiteX11" fmla="*/ 118246 w 167206"/>
              <a:gd name="connsiteY11" fmla="*/ 82401 h 183098"/>
              <a:gd name="connsiteX12" fmla="*/ 111351 w 167206"/>
              <a:gd name="connsiteY12" fmla="*/ 49474 h 183098"/>
              <a:gd name="connsiteX13" fmla="*/ 86883 w 167206"/>
              <a:gd name="connsiteY13" fmla="*/ 38602 h 183098"/>
              <a:gd name="connsiteX14" fmla="*/ 57914 w 167206"/>
              <a:gd name="connsiteY14" fmla="*/ 50504 h 183098"/>
              <a:gd name="connsiteX15" fmla="*/ 48960 w 167206"/>
              <a:gd name="connsiteY15" fmla="*/ 89633 h 183098"/>
              <a:gd name="connsiteX16" fmla="*/ 48960 w 167206"/>
              <a:gd name="connsiteY16" fmla="*/ 183074 h 183098"/>
              <a:gd name="connsiteX17" fmla="*/ 0 w 167206"/>
              <a:gd name="connsiteY17" fmla="*/ 183074 h 183098"/>
              <a:gd name="connsiteX18" fmla="*/ 0 w 167206"/>
              <a:gd name="connsiteY18" fmla="*/ 4789 h 183098"/>
              <a:gd name="connsiteX19" fmla="*/ 46542 w 167206"/>
              <a:gd name="connsiteY19" fmla="*/ 4789 h 18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67206" h="183098">
                <a:moveTo>
                  <a:pt x="46566" y="4813"/>
                </a:moveTo>
                <a:lnTo>
                  <a:pt x="46566" y="29646"/>
                </a:lnTo>
                <a:lnTo>
                  <a:pt x="47595" y="29646"/>
                </a:lnTo>
                <a:cubicBezTo>
                  <a:pt x="53796" y="19301"/>
                  <a:pt x="61840" y="11782"/>
                  <a:pt x="71728" y="7064"/>
                </a:cubicBezTo>
                <a:cubicBezTo>
                  <a:pt x="81616" y="2371"/>
                  <a:pt x="91719" y="0"/>
                  <a:pt x="102062" y="0"/>
                </a:cubicBezTo>
                <a:cubicBezTo>
                  <a:pt x="115158" y="0"/>
                  <a:pt x="125908" y="1796"/>
                  <a:pt x="134287" y="5340"/>
                </a:cubicBezTo>
                <a:cubicBezTo>
                  <a:pt x="142667" y="8884"/>
                  <a:pt x="149298" y="13841"/>
                  <a:pt x="154111" y="20163"/>
                </a:cubicBezTo>
                <a:cubicBezTo>
                  <a:pt x="158923" y="26485"/>
                  <a:pt x="162322" y="34196"/>
                  <a:pt x="164286" y="43272"/>
                </a:cubicBezTo>
                <a:cubicBezTo>
                  <a:pt x="166225" y="52348"/>
                  <a:pt x="167206" y="62406"/>
                  <a:pt x="167206" y="73445"/>
                </a:cubicBezTo>
                <a:lnTo>
                  <a:pt x="167206" y="183098"/>
                </a:lnTo>
                <a:lnTo>
                  <a:pt x="118246" y="183098"/>
                </a:lnTo>
                <a:lnTo>
                  <a:pt x="118246" y="82401"/>
                </a:lnTo>
                <a:cubicBezTo>
                  <a:pt x="118246" y="67698"/>
                  <a:pt x="115948" y="56706"/>
                  <a:pt x="111351" y="49474"/>
                </a:cubicBezTo>
                <a:cubicBezTo>
                  <a:pt x="106754" y="42242"/>
                  <a:pt x="98591" y="38602"/>
                  <a:pt x="86883" y="38602"/>
                </a:cubicBezTo>
                <a:cubicBezTo>
                  <a:pt x="73548" y="38602"/>
                  <a:pt x="63899" y="42578"/>
                  <a:pt x="57914" y="50504"/>
                </a:cubicBezTo>
                <a:cubicBezTo>
                  <a:pt x="51929" y="58430"/>
                  <a:pt x="48960" y="71482"/>
                  <a:pt x="48960" y="89633"/>
                </a:cubicBezTo>
                <a:lnTo>
                  <a:pt x="48960" y="183074"/>
                </a:lnTo>
                <a:lnTo>
                  <a:pt x="0" y="183074"/>
                </a:lnTo>
                <a:lnTo>
                  <a:pt x="0" y="4789"/>
                </a:lnTo>
                <a:lnTo>
                  <a:pt x="46542" y="4789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F9D1FA40-4763-5759-77F8-A4AE5B17B09F}"/>
              </a:ext>
            </a:extLst>
          </p:cNvPr>
          <p:cNvSpPr/>
          <p:nvPr userDrawn="1"/>
        </p:nvSpPr>
        <p:spPr>
          <a:xfrm>
            <a:off x="11374426" y="451949"/>
            <a:ext cx="193063" cy="213750"/>
          </a:xfrm>
          <a:custGeom>
            <a:avLst/>
            <a:gdLst>
              <a:gd name="connsiteX0" fmla="*/ 69143 w 193063"/>
              <a:gd name="connsiteY0" fmla="*/ 213750 h 213750"/>
              <a:gd name="connsiteX1" fmla="*/ 0 w 193063"/>
              <a:gd name="connsiteY1" fmla="*/ 0 h 213750"/>
              <a:gd name="connsiteX2" fmla="*/ 48194 w 193063"/>
              <a:gd name="connsiteY2" fmla="*/ 0 h 213750"/>
              <a:gd name="connsiteX3" fmla="*/ 95789 w 193063"/>
              <a:gd name="connsiteY3" fmla="*/ 150291 h 213750"/>
              <a:gd name="connsiteX4" fmla="*/ 96388 w 193063"/>
              <a:gd name="connsiteY4" fmla="*/ 150291 h 213750"/>
              <a:gd name="connsiteX5" fmla="*/ 144582 w 193063"/>
              <a:gd name="connsiteY5" fmla="*/ 0 h 213750"/>
              <a:gd name="connsiteX6" fmla="*/ 193063 w 193063"/>
              <a:gd name="connsiteY6" fmla="*/ 0 h 213750"/>
              <a:gd name="connsiteX7" fmla="*/ 122125 w 193063"/>
              <a:gd name="connsiteY7" fmla="*/ 213750 h 213750"/>
              <a:gd name="connsiteX8" fmla="*/ 69143 w 193063"/>
              <a:gd name="connsiteY8" fmla="*/ 213750 h 21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063" h="213750">
                <a:moveTo>
                  <a:pt x="69143" y="213750"/>
                </a:moveTo>
                <a:lnTo>
                  <a:pt x="0" y="0"/>
                </a:lnTo>
                <a:lnTo>
                  <a:pt x="48194" y="0"/>
                </a:lnTo>
                <a:lnTo>
                  <a:pt x="95789" y="150291"/>
                </a:lnTo>
                <a:lnTo>
                  <a:pt x="96388" y="150291"/>
                </a:lnTo>
                <a:lnTo>
                  <a:pt x="144582" y="0"/>
                </a:lnTo>
                <a:lnTo>
                  <a:pt x="193063" y="0"/>
                </a:lnTo>
                <a:lnTo>
                  <a:pt x="122125" y="213750"/>
                </a:lnTo>
                <a:lnTo>
                  <a:pt x="69143" y="213750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7" name="Vrije vorm 16">
            <a:extLst>
              <a:ext uri="{FF2B5EF4-FFF2-40B4-BE49-F238E27FC236}">
                <a16:creationId xmlns:a16="http://schemas.microsoft.com/office/drawing/2014/main" id="{01430917-810C-C817-79DC-3B6DC5F3FD6B}"/>
              </a:ext>
            </a:extLst>
          </p:cNvPr>
          <p:cNvSpPr/>
          <p:nvPr userDrawn="1"/>
        </p:nvSpPr>
        <p:spPr>
          <a:xfrm>
            <a:off x="11271574" y="340381"/>
            <a:ext cx="398767" cy="398859"/>
          </a:xfrm>
          <a:custGeom>
            <a:avLst/>
            <a:gdLst>
              <a:gd name="connsiteX0" fmla="*/ 199384 w 398767"/>
              <a:gd name="connsiteY0" fmla="*/ 398860 h 398859"/>
              <a:gd name="connsiteX1" fmla="*/ 0 w 398767"/>
              <a:gd name="connsiteY1" fmla="*/ 199430 h 398859"/>
              <a:gd name="connsiteX2" fmla="*/ 199384 w 398767"/>
              <a:gd name="connsiteY2" fmla="*/ 0 h 398859"/>
              <a:gd name="connsiteX3" fmla="*/ 398767 w 398767"/>
              <a:gd name="connsiteY3" fmla="*/ 199430 h 398859"/>
              <a:gd name="connsiteX4" fmla="*/ 199384 w 398767"/>
              <a:gd name="connsiteY4" fmla="*/ 398860 h 398859"/>
              <a:gd name="connsiteX5" fmla="*/ 199384 w 398767"/>
              <a:gd name="connsiteY5" fmla="*/ 47894 h 398859"/>
              <a:gd name="connsiteX6" fmla="*/ 47883 w 398767"/>
              <a:gd name="connsiteY6" fmla="*/ 199430 h 398859"/>
              <a:gd name="connsiteX7" fmla="*/ 199384 w 398767"/>
              <a:gd name="connsiteY7" fmla="*/ 350966 h 398859"/>
              <a:gd name="connsiteX8" fmla="*/ 350885 w 398767"/>
              <a:gd name="connsiteY8" fmla="*/ 199430 h 398859"/>
              <a:gd name="connsiteX9" fmla="*/ 199384 w 398767"/>
              <a:gd name="connsiteY9" fmla="*/ 47894 h 39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8767" h="398859">
                <a:moveTo>
                  <a:pt x="199384" y="398860"/>
                </a:moveTo>
                <a:cubicBezTo>
                  <a:pt x="89445" y="398860"/>
                  <a:pt x="0" y="309394"/>
                  <a:pt x="0" y="199430"/>
                </a:cubicBezTo>
                <a:cubicBezTo>
                  <a:pt x="0" y="89466"/>
                  <a:pt x="89445" y="0"/>
                  <a:pt x="199384" y="0"/>
                </a:cubicBezTo>
                <a:cubicBezTo>
                  <a:pt x="309322" y="0"/>
                  <a:pt x="398767" y="89466"/>
                  <a:pt x="398767" y="199430"/>
                </a:cubicBezTo>
                <a:cubicBezTo>
                  <a:pt x="398767" y="309394"/>
                  <a:pt x="309322" y="398860"/>
                  <a:pt x="199384" y="398860"/>
                </a:cubicBezTo>
                <a:close/>
                <a:moveTo>
                  <a:pt x="199384" y="47894"/>
                </a:moveTo>
                <a:cubicBezTo>
                  <a:pt x="115852" y="47894"/>
                  <a:pt x="47883" y="115879"/>
                  <a:pt x="47883" y="199430"/>
                </a:cubicBezTo>
                <a:cubicBezTo>
                  <a:pt x="47883" y="282981"/>
                  <a:pt x="115852" y="350966"/>
                  <a:pt x="199384" y="350966"/>
                </a:cubicBezTo>
                <a:cubicBezTo>
                  <a:pt x="282915" y="350966"/>
                  <a:pt x="350885" y="282981"/>
                  <a:pt x="350885" y="199430"/>
                </a:cubicBezTo>
                <a:cubicBezTo>
                  <a:pt x="350885" y="115879"/>
                  <a:pt x="282915" y="47894"/>
                  <a:pt x="199384" y="47894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4E1EE288-13C8-5643-C50A-1254928F7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950913"/>
            <a:ext cx="6086308" cy="914400"/>
          </a:xfrm>
          <a:prstGeom prst="rect">
            <a:avLst/>
          </a:prstGeom>
        </p:spPr>
        <p:txBody>
          <a:bodyPr/>
          <a:lstStyle>
            <a:lvl1pPr>
              <a:buNone/>
              <a:defRPr sz="4000" b="1">
                <a:solidFill>
                  <a:srgbClr val="EF9C00"/>
                </a:solidFill>
              </a:defRPr>
            </a:lvl1pPr>
            <a:lvl2pPr>
              <a:defRPr sz="4000" b="1">
                <a:solidFill>
                  <a:srgbClr val="EF9C00"/>
                </a:solidFill>
              </a:defRPr>
            </a:lvl2pPr>
            <a:lvl3pPr>
              <a:defRPr sz="4000" b="1">
                <a:solidFill>
                  <a:srgbClr val="EF9C00"/>
                </a:solidFill>
              </a:defRPr>
            </a:lvl3pPr>
            <a:lvl4pPr>
              <a:defRPr sz="4000" b="1">
                <a:solidFill>
                  <a:srgbClr val="EF9C00"/>
                </a:solidFill>
              </a:defRPr>
            </a:lvl4pPr>
            <a:lvl5pPr>
              <a:defRPr sz="4000" b="1">
                <a:solidFill>
                  <a:srgbClr val="EF9C00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39930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 5">
            <a:extLst>
              <a:ext uri="{FF2B5EF4-FFF2-40B4-BE49-F238E27FC236}">
                <a16:creationId xmlns:a16="http://schemas.microsoft.com/office/drawing/2014/main" id="{BE2CF0FB-F2B4-450B-C615-1337359CD42B}"/>
              </a:ext>
            </a:extLst>
          </p:cNvPr>
          <p:cNvSpPr/>
          <p:nvPr userDrawn="1"/>
        </p:nvSpPr>
        <p:spPr>
          <a:xfrm rot="10800000">
            <a:off x="8823562" y="1"/>
            <a:ext cx="3368438" cy="6857999"/>
          </a:xfrm>
          <a:custGeom>
            <a:avLst/>
            <a:gdLst>
              <a:gd name="connsiteX0" fmla="*/ 604448 w 3368438"/>
              <a:gd name="connsiteY0" fmla="*/ 5993767 h 6857999"/>
              <a:gd name="connsiteX1" fmla="*/ 604448 w 3368438"/>
              <a:gd name="connsiteY1" fmla="*/ 5975533 h 6857999"/>
              <a:gd name="connsiteX2" fmla="*/ 605310 w 3368438"/>
              <a:gd name="connsiteY2" fmla="*/ 5964493 h 6857999"/>
              <a:gd name="connsiteX3" fmla="*/ 609955 w 3368438"/>
              <a:gd name="connsiteY3" fmla="*/ 5950868 h 6857999"/>
              <a:gd name="connsiteX4" fmla="*/ 621686 w 3368438"/>
              <a:gd name="connsiteY4" fmla="*/ 5939325 h 6857999"/>
              <a:gd name="connsiteX5" fmla="*/ 644095 w 3368438"/>
              <a:gd name="connsiteY5" fmla="*/ 5934488 h 6857999"/>
              <a:gd name="connsiteX6" fmla="*/ 655468 w 3368438"/>
              <a:gd name="connsiteY6" fmla="*/ 5935518 h 6857999"/>
              <a:gd name="connsiteX7" fmla="*/ 665116 w 3368438"/>
              <a:gd name="connsiteY7" fmla="*/ 5939134 h 6857999"/>
              <a:gd name="connsiteX8" fmla="*/ 671676 w 3368438"/>
              <a:gd name="connsiteY8" fmla="*/ 5946198 h 6857999"/>
              <a:gd name="connsiteX9" fmla="*/ 674094 w 3368438"/>
              <a:gd name="connsiteY9" fmla="*/ 5957237 h 6857999"/>
              <a:gd name="connsiteX10" fmla="*/ 671676 w 3368438"/>
              <a:gd name="connsiteY10" fmla="*/ 5968612 h 6857999"/>
              <a:gd name="connsiteX11" fmla="*/ 665307 w 3368438"/>
              <a:gd name="connsiteY11" fmla="*/ 5976012 h 6857999"/>
              <a:gd name="connsiteX12" fmla="*/ 655994 w 3368438"/>
              <a:gd name="connsiteY12" fmla="*/ 5980682 h 6857999"/>
              <a:gd name="connsiteX13" fmla="*/ 645125 w 3368438"/>
              <a:gd name="connsiteY13" fmla="*/ 5983435 h 6857999"/>
              <a:gd name="connsiteX14" fmla="*/ 633394 w 3368438"/>
              <a:gd name="connsiteY14" fmla="*/ 5985160 h 6857999"/>
              <a:gd name="connsiteX15" fmla="*/ 622189 w 3368438"/>
              <a:gd name="connsiteY15" fmla="*/ 5986884 h 6857999"/>
              <a:gd name="connsiteX16" fmla="*/ 612182 w 3368438"/>
              <a:gd name="connsiteY16" fmla="*/ 5989470 h 6857999"/>
              <a:gd name="connsiteX17" fmla="*/ 604448 w 3368438"/>
              <a:gd name="connsiteY17" fmla="*/ 5993804 h 6857999"/>
              <a:gd name="connsiteX18" fmla="*/ 604425 w 3368438"/>
              <a:gd name="connsiteY18" fmla="*/ 5993780 h 6857999"/>
              <a:gd name="connsiteX19" fmla="*/ 604448 w 3368438"/>
              <a:gd name="connsiteY19" fmla="*/ 5993767 h 6857999"/>
              <a:gd name="connsiteX20" fmla="*/ 1389772 w 3368438"/>
              <a:gd name="connsiteY20" fmla="*/ 6052737 h 6857999"/>
              <a:gd name="connsiteX21" fmla="*/ 1363054 w 3368438"/>
              <a:gd name="connsiteY21" fmla="*/ 6043086 h 6857999"/>
              <a:gd name="connsiteX22" fmla="*/ 1363030 w 3368438"/>
              <a:gd name="connsiteY22" fmla="*/ 6043086 h 6857999"/>
              <a:gd name="connsiteX23" fmla="*/ 1350796 w 3368438"/>
              <a:gd name="connsiteY23" fmla="*/ 6014805 h 6857999"/>
              <a:gd name="connsiteX24" fmla="*/ 1430449 w 3368438"/>
              <a:gd name="connsiteY24" fmla="*/ 6014805 h 6857999"/>
              <a:gd name="connsiteX25" fmla="*/ 1428198 w 3368438"/>
              <a:gd name="connsiteY25" fmla="*/ 6026539 h 6857999"/>
              <a:gd name="connsiteX26" fmla="*/ 1421638 w 3368438"/>
              <a:gd name="connsiteY26" fmla="*/ 6038943 h 6857999"/>
              <a:gd name="connsiteX27" fmla="*/ 1409237 w 3368438"/>
              <a:gd name="connsiteY27" fmla="*/ 6048762 h 6857999"/>
              <a:gd name="connsiteX28" fmla="*/ 1389772 w 3368438"/>
              <a:gd name="connsiteY28" fmla="*/ 6052737 h 6857999"/>
              <a:gd name="connsiteX29" fmla="*/ 1016072 w 3368438"/>
              <a:gd name="connsiteY29" fmla="*/ 6052737 h 6857999"/>
              <a:gd name="connsiteX30" fmla="*/ 989354 w 3368438"/>
              <a:gd name="connsiteY30" fmla="*/ 6043087 h 6857999"/>
              <a:gd name="connsiteX31" fmla="*/ 989330 w 3368438"/>
              <a:gd name="connsiteY31" fmla="*/ 6043087 h 6857999"/>
              <a:gd name="connsiteX32" fmla="*/ 977096 w 3368438"/>
              <a:gd name="connsiteY32" fmla="*/ 6014805 h 6857999"/>
              <a:gd name="connsiteX33" fmla="*/ 1056749 w 3368438"/>
              <a:gd name="connsiteY33" fmla="*/ 6014805 h 6857999"/>
              <a:gd name="connsiteX34" fmla="*/ 1054498 w 3368438"/>
              <a:gd name="connsiteY34" fmla="*/ 6026539 h 6857999"/>
              <a:gd name="connsiteX35" fmla="*/ 1047938 w 3368438"/>
              <a:gd name="connsiteY35" fmla="*/ 6038943 h 6857999"/>
              <a:gd name="connsiteX36" fmla="*/ 1035537 w 3368438"/>
              <a:gd name="connsiteY36" fmla="*/ 6048762 h 6857999"/>
              <a:gd name="connsiteX37" fmla="*/ 1016072 w 3368438"/>
              <a:gd name="connsiteY37" fmla="*/ 6052737 h 6857999"/>
              <a:gd name="connsiteX38" fmla="*/ 1666272 w 3368438"/>
              <a:gd name="connsiteY38" fmla="*/ 6084802 h 6857999"/>
              <a:gd name="connsiteX39" fmla="*/ 1605245 w 3368438"/>
              <a:gd name="connsiteY39" fmla="*/ 5906517 h 6857999"/>
              <a:gd name="connsiteX40" fmla="*/ 1605222 w 3368438"/>
              <a:gd name="connsiteY40" fmla="*/ 5906517 h 6857999"/>
              <a:gd name="connsiteX41" fmla="*/ 1550755 w 3368438"/>
              <a:gd name="connsiteY41" fmla="*/ 5906517 h 6857999"/>
              <a:gd name="connsiteX42" fmla="*/ 1490423 w 3368438"/>
              <a:gd name="connsiteY42" fmla="*/ 6084802 h 6857999"/>
              <a:gd name="connsiteX43" fmla="*/ 1539024 w 3368438"/>
              <a:gd name="connsiteY43" fmla="*/ 6084802 h 6857999"/>
              <a:gd name="connsiteX44" fmla="*/ 1576612 w 3368438"/>
              <a:gd name="connsiteY44" fmla="*/ 5963080 h 6857999"/>
              <a:gd name="connsiteX45" fmla="*/ 1577306 w 3368438"/>
              <a:gd name="connsiteY45" fmla="*/ 5963080 h 6857999"/>
              <a:gd name="connsiteX46" fmla="*/ 1614894 w 3368438"/>
              <a:gd name="connsiteY46" fmla="*/ 6084802 h 6857999"/>
              <a:gd name="connsiteX47" fmla="*/ 633753 w 3368438"/>
              <a:gd name="connsiteY47" fmla="*/ 6089616 h 6857999"/>
              <a:gd name="connsiteX48" fmla="*/ 663225 w 3368438"/>
              <a:gd name="connsiteY48" fmla="*/ 6086671 h 6857999"/>
              <a:gd name="connsiteX49" fmla="*/ 689608 w 3368438"/>
              <a:gd name="connsiteY49" fmla="*/ 6076852 h 6857999"/>
              <a:gd name="connsiteX50" fmla="*/ 708905 w 3368438"/>
              <a:gd name="connsiteY50" fmla="*/ 6058581 h 6857999"/>
              <a:gd name="connsiteX51" fmla="*/ 717524 w 3368438"/>
              <a:gd name="connsiteY51" fmla="*/ 6029964 h 6857999"/>
              <a:gd name="connsiteX52" fmla="*/ 717571 w 3368438"/>
              <a:gd name="connsiteY52" fmla="*/ 6029940 h 6857999"/>
              <a:gd name="connsiteX53" fmla="*/ 668611 w 3368438"/>
              <a:gd name="connsiteY53" fmla="*/ 6029940 h 6857999"/>
              <a:gd name="connsiteX54" fmla="*/ 658963 w 3368438"/>
              <a:gd name="connsiteY54" fmla="*/ 6050630 h 6857999"/>
              <a:gd name="connsiteX55" fmla="*/ 636219 w 3368438"/>
              <a:gd name="connsiteY55" fmla="*/ 6056833 h 6857999"/>
              <a:gd name="connsiteX56" fmla="*/ 623985 w 3368438"/>
              <a:gd name="connsiteY56" fmla="*/ 6055971 h 6857999"/>
              <a:gd name="connsiteX57" fmla="*/ 613977 w 3368438"/>
              <a:gd name="connsiteY57" fmla="*/ 6052522 h 6857999"/>
              <a:gd name="connsiteX58" fmla="*/ 607082 w 3368438"/>
              <a:gd name="connsiteY58" fmla="*/ 6045290 h 6857999"/>
              <a:gd name="connsiteX59" fmla="*/ 604496 w 3368438"/>
              <a:gd name="connsiteY59" fmla="*/ 6032694 h 6857999"/>
              <a:gd name="connsiteX60" fmla="*/ 608973 w 3368438"/>
              <a:gd name="connsiteY60" fmla="*/ 6021152 h 6857999"/>
              <a:gd name="connsiteX61" fmla="*/ 622069 w 3368438"/>
              <a:gd name="connsiteY61" fmla="*/ 6015117 h 6857999"/>
              <a:gd name="connsiteX62" fmla="*/ 641031 w 3368438"/>
              <a:gd name="connsiteY62" fmla="*/ 6012004 h 6857999"/>
              <a:gd name="connsiteX63" fmla="*/ 662746 w 3368438"/>
              <a:gd name="connsiteY63" fmla="*/ 6009250 h 6857999"/>
              <a:gd name="connsiteX64" fmla="*/ 684628 w 3368438"/>
              <a:gd name="connsiteY64" fmla="*/ 6004604 h 6857999"/>
              <a:gd name="connsiteX65" fmla="*/ 703925 w 3368438"/>
              <a:gd name="connsiteY65" fmla="*/ 5995816 h 6857999"/>
              <a:gd name="connsiteX66" fmla="*/ 717715 w 3368438"/>
              <a:gd name="connsiteY66" fmla="*/ 5980131 h 6857999"/>
              <a:gd name="connsiteX67" fmla="*/ 723054 w 3368438"/>
              <a:gd name="connsiteY67" fmla="*/ 5955130 h 6857999"/>
              <a:gd name="connsiteX68" fmla="*/ 718385 w 3368438"/>
              <a:gd name="connsiteY68" fmla="*/ 5931327 h 6857999"/>
              <a:gd name="connsiteX69" fmla="*/ 705457 w 3368438"/>
              <a:gd name="connsiteY69" fmla="*/ 5914780 h 6857999"/>
              <a:gd name="connsiteX70" fmla="*/ 686160 w 3368438"/>
              <a:gd name="connsiteY70" fmla="*/ 5905129 h 6857999"/>
              <a:gd name="connsiteX71" fmla="*/ 662363 w 3368438"/>
              <a:gd name="connsiteY71" fmla="*/ 5902016 h 6857999"/>
              <a:gd name="connsiteX72" fmla="*/ 629946 w 3368438"/>
              <a:gd name="connsiteY72" fmla="*/ 5906853 h 6857999"/>
              <a:gd name="connsiteX73" fmla="*/ 602365 w 3368438"/>
              <a:gd name="connsiteY73" fmla="*/ 5923736 h 6857999"/>
              <a:gd name="connsiteX74" fmla="*/ 601168 w 3368438"/>
              <a:gd name="connsiteY74" fmla="*/ 5914947 h 6857999"/>
              <a:gd name="connsiteX75" fmla="*/ 598918 w 3368438"/>
              <a:gd name="connsiteY75" fmla="*/ 5906494 h 6857999"/>
              <a:gd name="connsiteX76" fmla="*/ 549264 w 3368438"/>
              <a:gd name="connsiteY76" fmla="*/ 5906494 h 6857999"/>
              <a:gd name="connsiteX77" fmla="*/ 554100 w 3368438"/>
              <a:gd name="connsiteY77" fmla="*/ 5923041 h 6857999"/>
              <a:gd name="connsiteX78" fmla="*/ 555488 w 3368438"/>
              <a:gd name="connsiteY78" fmla="*/ 5946150 h 6857999"/>
              <a:gd name="connsiteX79" fmla="*/ 555488 w 3368438"/>
              <a:gd name="connsiteY79" fmla="*/ 6038920 h 6857999"/>
              <a:gd name="connsiteX80" fmla="*/ 562719 w 3368438"/>
              <a:gd name="connsiteY80" fmla="*/ 6064951 h 6857999"/>
              <a:gd name="connsiteX81" fmla="*/ 581345 w 3368438"/>
              <a:gd name="connsiteY81" fmla="*/ 6080301 h 6857999"/>
              <a:gd name="connsiteX82" fmla="*/ 606507 w 3368438"/>
              <a:gd name="connsiteY82" fmla="*/ 6087724 h 6857999"/>
              <a:gd name="connsiteX83" fmla="*/ 633753 w 3368438"/>
              <a:gd name="connsiteY83" fmla="*/ 6089616 h 6857999"/>
              <a:gd name="connsiteX84" fmla="*/ 416197 w 3368438"/>
              <a:gd name="connsiteY84" fmla="*/ 6089616 h 6857999"/>
              <a:gd name="connsiteX85" fmla="*/ 446531 w 3368438"/>
              <a:gd name="connsiteY85" fmla="*/ 6082552 h 6857999"/>
              <a:gd name="connsiteX86" fmla="*/ 470664 w 3368438"/>
              <a:gd name="connsiteY86" fmla="*/ 6059970 h 6857999"/>
              <a:gd name="connsiteX87" fmla="*/ 471693 w 3368438"/>
              <a:gd name="connsiteY87" fmla="*/ 6059970 h 6857999"/>
              <a:gd name="connsiteX88" fmla="*/ 471693 w 3368438"/>
              <a:gd name="connsiteY88" fmla="*/ 6084803 h 6857999"/>
              <a:gd name="connsiteX89" fmla="*/ 471717 w 3368438"/>
              <a:gd name="connsiteY89" fmla="*/ 6084827 h 6857999"/>
              <a:gd name="connsiteX90" fmla="*/ 518259 w 3368438"/>
              <a:gd name="connsiteY90" fmla="*/ 6084827 h 6857999"/>
              <a:gd name="connsiteX91" fmla="*/ 518259 w 3368438"/>
              <a:gd name="connsiteY91" fmla="*/ 5906542 h 6857999"/>
              <a:gd name="connsiteX92" fmla="*/ 469299 w 3368438"/>
              <a:gd name="connsiteY92" fmla="*/ 5906542 h 6857999"/>
              <a:gd name="connsiteX93" fmla="*/ 469299 w 3368438"/>
              <a:gd name="connsiteY93" fmla="*/ 5999983 h 6857999"/>
              <a:gd name="connsiteX94" fmla="*/ 460345 w 3368438"/>
              <a:gd name="connsiteY94" fmla="*/ 6039112 h 6857999"/>
              <a:gd name="connsiteX95" fmla="*/ 431376 w 3368438"/>
              <a:gd name="connsiteY95" fmla="*/ 6051014 h 6857999"/>
              <a:gd name="connsiteX96" fmla="*/ 406908 w 3368438"/>
              <a:gd name="connsiteY96" fmla="*/ 6040142 h 6857999"/>
              <a:gd name="connsiteX97" fmla="*/ 400013 w 3368438"/>
              <a:gd name="connsiteY97" fmla="*/ 6007215 h 6857999"/>
              <a:gd name="connsiteX98" fmla="*/ 400013 w 3368438"/>
              <a:gd name="connsiteY98" fmla="*/ 5906518 h 6857999"/>
              <a:gd name="connsiteX99" fmla="*/ 351053 w 3368438"/>
              <a:gd name="connsiteY99" fmla="*/ 5906518 h 6857999"/>
              <a:gd name="connsiteX100" fmla="*/ 351053 w 3368438"/>
              <a:gd name="connsiteY100" fmla="*/ 6016171 h 6857999"/>
              <a:gd name="connsiteX101" fmla="*/ 353973 w 3368438"/>
              <a:gd name="connsiteY101" fmla="*/ 6046344 h 6857999"/>
              <a:gd name="connsiteX102" fmla="*/ 364148 w 3368438"/>
              <a:gd name="connsiteY102" fmla="*/ 6069453 h 6857999"/>
              <a:gd name="connsiteX103" fmla="*/ 383972 w 3368438"/>
              <a:gd name="connsiteY103" fmla="*/ 6084276 h 6857999"/>
              <a:gd name="connsiteX104" fmla="*/ 416197 w 3368438"/>
              <a:gd name="connsiteY104" fmla="*/ 6089616 h 6857999"/>
              <a:gd name="connsiteX105" fmla="*/ 1388336 w 3368438"/>
              <a:gd name="connsiteY105" fmla="*/ 6089639 h 6857999"/>
              <a:gd name="connsiteX106" fmla="*/ 1425397 w 3368438"/>
              <a:gd name="connsiteY106" fmla="*/ 6082407 h 6857999"/>
              <a:gd name="connsiteX107" fmla="*/ 1454199 w 3368438"/>
              <a:gd name="connsiteY107" fmla="*/ 6062579 h 6857999"/>
              <a:gd name="connsiteX108" fmla="*/ 1472825 w 3368438"/>
              <a:gd name="connsiteY108" fmla="*/ 6032741 h 6857999"/>
              <a:gd name="connsiteX109" fmla="*/ 1479385 w 3368438"/>
              <a:gd name="connsiteY109" fmla="*/ 5995504 h 6857999"/>
              <a:gd name="connsiteX110" fmla="*/ 1473017 w 3368438"/>
              <a:gd name="connsiteY110" fmla="*/ 5957572 h 6857999"/>
              <a:gd name="connsiteX111" fmla="*/ 1454917 w 3368438"/>
              <a:gd name="connsiteY111" fmla="*/ 5927925 h 6857999"/>
              <a:gd name="connsiteX112" fmla="*/ 1426307 w 3368438"/>
              <a:gd name="connsiteY112" fmla="*/ 5908792 h 6857999"/>
              <a:gd name="connsiteX113" fmla="*/ 1388384 w 3368438"/>
              <a:gd name="connsiteY113" fmla="*/ 5902063 h 6857999"/>
              <a:gd name="connsiteX114" fmla="*/ 1336671 w 3368438"/>
              <a:gd name="connsiteY114" fmla="*/ 5915856 h 6857999"/>
              <a:gd name="connsiteX115" fmla="*/ 1304948 w 3368438"/>
              <a:gd name="connsiteY115" fmla="*/ 5961715 h 6857999"/>
              <a:gd name="connsiteX116" fmla="*/ 1348043 w 3368438"/>
              <a:gd name="connsiteY116" fmla="*/ 5961715 h 6857999"/>
              <a:gd name="connsiteX117" fmla="*/ 1361139 w 3368438"/>
              <a:gd name="connsiteY117" fmla="*/ 5946029 h 6857999"/>
              <a:gd name="connsiteX118" fmla="*/ 1386660 w 3368438"/>
              <a:gd name="connsiteY118" fmla="*/ 5938606 h 6857999"/>
              <a:gd name="connsiteX119" fmla="*/ 1418382 w 3368438"/>
              <a:gd name="connsiteY119" fmla="*/ 5949286 h 6857999"/>
              <a:gd name="connsiteX120" fmla="*/ 1418335 w 3368438"/>
              <a:gd name="connsiteY120" fmla="*/ 5949310 h 6857999"/>
              <a:gd name="connsiteX121" fmla="*/ 1430401 w 3368438"/>
              <a:gd name="connsiteY121" fmla="*/ 5983794 h 6857999"/>
              <a:gd name="connsiteX122" fmla="*/ 1301812 w 3368438"/>
              <a:gd name="connsiteY122" fmla="*/ 5983794 h 6857999"/>
              <a:gd name="connsiteX123" fmla="*/ 1305259 w 3368438"/>
              <a:gd name="connsiteY123" fmla="*/ 6023450 h 6857999"/>
              <a:gd name="connsiteX124" fmla="*/ 1320941 w 3368438"/>
              <a:gd name="connsiteY124" fmla="*/ 6057239 h 6857999"/>
              <a:gd name="connsiteX125" fmla="*/ 1348689 w 3368438"/>
              <a:gd name="connsiteY125" fmla="*/ 6080850 h 6857999"/>
              <a:gd name="connsiteX126" fmla="*/ 1388336 w 3368438"/>
              <a:gd name="connsiteY126" fmla="*/ 6089639 h 6857999"/>
              <a:gd name="connsiteX127" fmla="*/ 1014636 w 3368438"/>
              <a:gd name="connsiteY127" fmla="*/ 6089639 h 6857999"/>
              <a:gd name="connsiteX128" fmla="*/ 1051697 w 3368438"/>
              <a:gd name="connsiteY128" fmla="*/ 6082407 h 6857999"/>
              <a:gd name="connsiteX129" fmla="*/ 1080499 w 3368438"/>
              <a:gd name="connsiteY129" fmla="*/ 6062579 h 6857999"/>
              <a:gd name="connsiteX130" fmla="*/ 1099125 w 3368438"/>
              <a:gd name="connsiteY130" fmla="*/ 6032742 h 6857999"/>
              <a:gd name="connsiteX131" fmla="*/ 1105685 w 3368438"/>
              <a:gd name="connsiteY131" fmla="*/ 5995505 h 6857999"/>
              <a:gd name="connsiteX132" fmla="*/ 1099317 w 3368438"/>
              <a:gd name="connsiteY132" fmla="*/ 5957573 h 6857999"/>
              <a:gd name="connsiteX133" fmla="*/ 1081217 w 3368438"/>
              <a:gd name="connsiteY133" fmla="*/ 5927925 h 6857999"/>
              <a:gd name="connsiteX134" fmla="*/ 1052607 w 3368438"/>
              <a:gd name="connsiteY134" fmla="*/ 5908792 h 6857999"/>
              <a:gd name="connsiteX135" fmla="*/ 1014684 w 3368438"/>
              <a:gd name="connsiteY135" fmla="*/ 5902063 h 6857999"/>
              <a:gd name="connsiteX136" fmla="*/ 962971 w 3368438"/>
              <a:gd name="connsiteY136" fmla="*/ 5915856 h 6857999"/>
              <a:gd name="connsiteX137" fmla="*/ 931248 w 3368438"/>
              <a:gd name="connsiteY137" fmla="*/ 5961716 h 6857999"/>
              <a:gd name="connsiteX138" fmla="*/ 974343 w 3368438"/>
              <a:gd name="connsiteY138" fmla="*/ 5961716 h 6857999"/>
              <a:gd name="connsiteX139" fmla="*/ 987439 w 3368438"/>
              <a:gd name="connsiteY139" fmla="*/ 5946030 h 6857999"/>
              <a:gd name="connsiteX140" fmla="*/ 1012960 w 3368438"/>
              <a:gd name="connsiteY140" fmla="*/ 5938606 h 6857999"/>
              <a:gd name="connsiteX141" fmla="*/ 1044682 w 3368438"/>
              <a:gd name="connsiteY141" fmla="*/ 5949286 h 6857999"/>
              <a:gd name="connsiteX142" fmla="*/ 1044635 w 3368438"/>
              <a:gd name="connsiteY142" fmla="*/ 5949311 h 6857999"/>
              <a:gd name="connsiteX143" fmla="*/ 1056701 w 3368438"/>
              <a:gd name="connsiteY143" fmla="*/ 5983795 h 6857999"/>
              <a:gd name="connsiteX144" fmla="*/ 928112 w 3368438"/>
              <a:gd name="connsiteY144" fmla="*/ 5983795 h 6857999"/>
              <a:gd name="connsiteX145" fmla="*/ 931559 w 3368438"/>
              <a:gd name="connsiteY145" fmla="*/ 6023450 h 6857999"/>
              <a:gd name="connsiteX146" fmla="*/ 947241 w 3368438"/>
              <a:gd name="connsiteY146" fmla="*/ 6057240 h 6857999"/>
              <a:gd name="connsiteX147" fmla="*/ 974989 w 3368438"/>
              <a:gd name="connsiteY147" fmla="*/ 6080850 h 6857999"/>
              <a:gd name="connsiteX148" fmla="*/ 1014636 w 3368438"/>
              <a:gd name="connsiteY148" fmla="*/ 6089639 h 6857999"/>
              <a:gd name="connsiteX149" fmla="*/ 826768 w 3368438"/>
              <a:gd name="connsiteY149" fmla="*/ 6089664 h 6857999"/>
              <a:gd name="connsiteX150" fmla="*/ 855043 w 3368438"/>
              <a:gd name="connsiteY150" fmla="*/ 6087078 h 6857999"/>
              <a:gd name="connsiteX151" fmla="*/ 879870 w 3368438"/>
              <a:gd name="connsiteY151" fmla="*/ 6078122 h 6857999"/>
              <a:gd name="connsiteX152" fmla="*/ 897634 w 3368438"/>
              <a:gd name="connsiteY152" fmla="*/ 6060712 h 6857999"/>
              <a:gd name="connsiteX153" fmla="*/ 904362 w 3368438"/>
              <a:gd name="connsiteY153" fmla="*/ 6032431 h 6857999"/>
              <a:gd name="connsiteX154" fmla="*/ 899526 w 3368438"/>
              <a:gd name="connsiteY154" fmla="*/ 6012603 h 6857999"/>
              <a:gd name="connsiteX155" fmla="*/ 886765 w 3368438"/>
              <a:gd name="connsiteY155" fmla="*/ 5999145 h 6857999"/>
              <a:gd name="connsiteX156" fmla="*/ 868665 w 3368438"/>
              <a:gd name="connsiteY156" fmla="*/ 5990524 h 6857999"/>
              <a:gd name="connsiteX157" fmla="*/ 847812 w 3368438"/>
              <a:gd name="connsiteY157" fmla="*/ 5984824 h 6857999"/>
              <a:gd name="connsiteX158" fmla="*/ 806968 w 3368438"/>
              <a:gd name="connsiteY158" fmla="*/ 5973785 h 6857999"/>
              <a:gd name="connsiteX159" fmla="*/ 792316 w 3368438"/>
              <a:gd name="connsiteY159" fmla="*/ 5957238 h 6857999"/>
              <a:gd name="connsiteX160" fmla="*/ 795405 w 3368438"/>
              <a:gd name="connsiteY160" fmla="*/ 5946366 h 6857999"/>
              <a:gd name="connsiteX161" fmla="*/ 803162 w 3368438"/>
              <a:gd name="connsiteY161" fmla="*/ 5939469 h 6857999"/>
              <a:gd name="connsiteX162" fmla="*/ 813504 w 3368438"/>
              <a:gd name="connsiteY162" fmla="*/ 5935661 h 6857999"/>
              <a:gd name="connsiteX163" fmla="*/ 824374 w 3368438"/>
              <a:gd name="connsiteY163" fmla="*/ 5934464 h 6857999"/>
              <a:gd name="connsiteX164" fmla="*/ 838332 w 3368438"/>
              <a:gd name="connsiteY164" fmla="*/ 5936188 h 6857999"/>
              <a:gd name="connsiteX165" fmla="*/ 850230 w 3368438"/>
              <a:gd name="connsiteY165" fmla="*/ 5941528 h 6857999"/>
              <a:gd name="connsiteX166" fmla="*/ 858682 w 3368438"/>
              <a:gd name="connsiteY166" fmla="*/ 5950844 h 6857999"/>
              <a:gd name="connsiteX167" fmla="*/ 858562 w 3368438"/>
              <a:gd name="connsiteY167" fmla="*/ 5950916 h 6857999"/>
              <a:gd name="connsiteX168" fmla="*/ 861842 w 3368438"/>
              <a:gd name="connsiteY168" fmla="*/ 5964541 h 6857999"/>
              <a:gd name="connsiteX169" fmla="*/ 908384 w 3368438"/>
              <a:gd name="connsiteY169" fmla="*/ 5964541 h 6857999"/>
              <a:gd name="connsiteX170" fmla="*/ 900292 w 3368438"/>
              <a:gd name="connsiteY170" fmla="*/ 5934704 h 6857999"/>
              <a:gd name="connsiteX171" fmla="*/ 881330 w 3368438"/>
              <a:gd name="connsiteY171" fmla="*/ 5915570 h 6857999"/>
              <a:gd name="connsiteX172" fmla="*/ 854947 w 3368438"/>
              <a:gd name="connsiteY172" fmla="*/ 5905225 h 6857999"/>
              <a:gd name="connsiteX173" fmla="*/ 824613 w 3368438"/>
              <a:gd name="connsiteY173" fmla="*/ 5902112 h 6857999"/>
              <a:gd name="connsiteX174" fmla="*/ 794782 w 3368438"/>
              <a:gd name="connsiteY174" fmla="*/ 5905033 h 6857999"/>
              <a:gd name="connsiteX175" fmla="*/ 768758 w 3368438"/>
              <a:gd name="connsiteY175" fmla="*/ 5915211 h 6857999"/>
              <a:gd name="connsiteX176" fmla="*/ 750323 w 3368438"/>
              <a:gd name="connsiteY176" fmla="*/ 5934344 h 6857999"/>
              <a:gd name="connsiteX177" fmla="*/ 743260 w 3368438"/>
              <a:gd name="connsiteY177" fmla="*/ 5963823 h 6857999"/>
              <a:gd name="connsiteX178" fmla="*/ 748096 w 3368438"/>
              <a:gd name="connsiteY178" fmla="*/ 5984681 h 6857999"/>
              <a:gd name="connsiteX179" fmla="*/ 760857 w 3368438"/>
              <a:gd name="connsiteY179" fmla="*/ 5998809 h 6857999"/>
              <a:gd name="connsiteX180" fmla="*/ 778957 w 3368438"/>
              <a:gd name="connsiteY180" fmla="*/ 6007957 h 6857999"/>
              <a:gd name="connsiteX181" fmla="*/ 799810 w 3368438"/>
              <a:gd name="connsiteY181" fmla="*/ 6013824 h 6857999"/>
              <a:gd name="connsiteX182" fmla="*/ 820160 w 3368438"/>
              <a:gd name="connsiteY182" fmla="*/ 6018302 h 6857999"/>
              <a:gd name="connsiteX183" fmla="*/ 837925 w 3368438"/>
              <a:gd name="connsiteY183" fmla="*/ 6022972 h 6857999"/>
              <a:gd name="connsiteX184" fmla="*/ 850518 w 3368438"/>
              <a:gd name="connsiteY184" fmla="*/ 6029677 h 6857999"/>
              <a:gd name="connsiteX185" fmla="*/ 855354 w 3368438"/>
              <a:gd name="connsiteY185" fmla="*/ 6040357 h 6857999"/>
              <a:gd name="connsiteX186" fmla="*/ 852601 w 3368438"/>
              <a:gd name="connsiteY186" fmla="*/ 6049146 h 6857999"/>
              <a:gd name="connsiteX187" fmla="*/ 845873 w 3368438"/>
              <a:gd name="connsiteY187" fmla="*/ 6054151 h 6857999"/>
              <a:gd name="connsiteX188" fmla="*/ 837087 w 3368438"/>
              <a:gd name="connsiteY188" fmla="*/ 6056378 h 6857999"/>
              <a:gd name="connsiteX189" fmla="*/ 828132 w 3368438"/>
              <a:gd name="connsiteY189" fmla="*/ 6056905 h 6857999"/>
              <a:gd name="connsiteX190" fmla="*/ 805388 w 3368438"/>
              <a:gd name="connsiteY190" fmla="*/ 6051900 h 6857999"/>
              <a:gd name="connsiteX191" fmla="*/ 794710 w 3368438"/>
              <a:gd name="connsiteY191" fmla="*/ 6032766 h 6857999"/>
              <a:gd name="connsiteX192" fmla="*/ 748168 w 3368438"/>
              <a:gd name="connsiteY192" fmla="*/ 6032766 h 6857999"/>
              <a:gd name="connsiteX193" fmla="*/ 756620 w 3368438"/>
              <a:gd name="connsiteY193" fmla="*/ 6060185 h 6857999"/>
              <a:gd name="connsiteX194" fmla="*/ 774384 w 3368438"/>
              <a:gd name="connsiteY194" fmla="*/ 6077595 h 6857999"/>
              <a:gd name="connsiteX195" fmla="*/ 798685 w 3368438"/>
              <a:gd name="connsiteY195" fmla="*/ 6086910 h 6857999"/>
              <a:gd name="connsiteX196" fmla="*/ 826768 w 3368438"/>
              <a:gd name="connsiteY196" fmla="*/ 6089664 h 6857999"/>
              <a:gd name="connsiteX197" fmla="*/ 1272221 w 3368438"/>
              <a:gd name="connsiteY197" fmla="*/ 6152739 h 6857999"/>
              <a:gd name="connsiteX198" fmla="*/ 1272221 w 3368438"/>
              <a:gd name="connsiteY198" fmla="*/ 5906517 h 6857999"/>
              <a:gd name="connsiteX199" fmla="*/ 1223261 w 3368438"/>
              <a:gd name="connsiteY199" fmla="*/ 5906517 h 6857999"/>
              <a:gd name="connsiteX200" fmla="*/ 1223261 w 3368438"/>
              <a:gd name="connsiteY200" fmla="*/ 6152739 h 6857999"/>
              <a:gd name="connsiteX201" fmla="*/ 1183973 w 3368438"/>
              <a:gd name="connsiteY201" fmla="*/ 6152739 h 6857999"/>
              <a:gd name="connsiteX202" fmla="*/ 1183973 w 3368438"/>
              <a:gd name="connsiteY202" fmla="*/ 5906517 h 6857999"/>
              <a:gd name="connsiteX203" fmla="*/ 1135013 w 3368438"/>
              <a:gd name="connsiteY203" fmla="*/ 5906517 h 6857999"/>
              <a:gd name="connsiteX204" fmla="*/ 1135013 w 3368438"/>
              <a:gd name="connsiteY204" fmla="*/ 6152739 h 6857999"/>
              <a:gd name="connsiteX205" fmla="*/ 817574 w 3368438"/>
              <a:gd name="connsiteY205" fmla="*/ 6406051 h 6857999"/>
              <a:gd name="connsiteX206" fmla="*/ 748431 w 3368438"/>
              <a:gd name="connsiteY206" fmla="*/ 6192301 h 6857999"/>
              <a:gd name="connsiteX207" fmla="*/ 695449 w 3368438"/>
              <a:gd name="connsiteY207" fmla="*/ 6192301 h 6857999"/>
              <a:gd name="connsiteX208" fmla="*/ 624511 w 3368438"/>
              <a:gd name="connsiteY208" fmla="*/ 6406051 h 6857999"/>
              <a:gd name="connsiteX209" fmla="*/ 672992 w 3368438"/>
              <a:gd name="connsiteY209" fmla="*/ 6406051 h 6857999"/>
              <a:gd name="connsiteX210" fmla="*/ 721186 w 3368438"/>
              <a:gd name="connsiteY210" fmla="*/ 6255760 h 6857999"/>
              <a:gd name="connsiteX211" fmla="*/ 721785 w 3368438"/>
              <a:gd name="connsiteY211" fmla="*/ 6255760 h 6857999"/>
              <a:gd name="connsiteX212" fmla="*/ 769380 w 3368438"/>
              <a:gd name="connsiteY212" fmla="*/ 6406051 h 6857999"/>
              <a:gd name="connsiteX213" fmla="*/ 721042 w 3368438"/>
              <a:gd name="connsiteY213" fmla="*/ 6469725 h 6857999"/>
              <a:gd name="connsiteX214" fmla="*/ 569541 w 3368438"/>
              <a:gd name="connsiteY214" fmla="*/ 6318189 h 6857999"/>
              <a:gd name="connsiteX215" fmla="*/ 721042 w 3368438"/>
              <a:gd name="connsiteY215" fmla="*/ 6166653 h 6857999"/>
              <a:gd name="connsiteX216" fmla="*/ 872543 w 3368438"/>
              <a:gd name="connsiteY216" fmla="*/ 6318189 h 6857999"/>
              <a:gd name="connsiteX217" fmla="*/ 721042 w 3368438"/>
              <a:gd name="connsiteY217" fmla="*/ 6469725 h 6857999"/>
              <a:gd name="connsiteX218" fmla="*/ 721042 w 3368438"/>
              <a:gd name="connsiteY218" fmla="*/ 6517619 h 6857999"/>
              <a:gd name="connsiteX219" fmla="*/ 920426 w 3368438"/>
              <a:gd name="connsiteY219" fmla="*/ 6318189 h 6857999"/>
              <a:gd name="connsiteX220" fmla="*/ 721042 w 3368438"/>
              <a:gd name="connsiteY220" fmla="*/ 6118759 h 6857999"/>
              <a:gd name="connsiteX221" fmla="*/ 521659 w 3368438"/>
              <a:gd name="connsiteY221" fmla="*/ 6318189 h 6857999"/>
              <a:gd name="connsiteX222" fmla="*/ 721042 w 3368438"/>
              <a:gd name="connsiteY222" fmla="*/ 6517619 h 6857999"/>
              <a:gd name="connsiteX223" fmla="*/ 2617678 w 3368438"/>
              <a:gd name="connsiteY223" fmla="*/ 6857999 h 6857999"/>
              <a:gd name="connsiteX224" fmla="*/ 2017173 w 3368438"/>
              <a:gd name="connsiteY224" fmla="*/ 6857999 h 6857999"/>
              <a:gd name="connsiteX225" fmla="*/ 1856270 w 3368438"/>
              <a:gd name="connsiteY225" fmla="*/ 6857999 h 6857999"/>
              <a:gd name="connsiteX226" fmla="*/ 1666272 w 3368438"/>
              <a:gd name="connsiteY226" fmla="*/ 6857999 h 6857999"/>
              <a:gd name="connsiteX227" fmla="*/ 1033741 w 3368438"/>
              <a:gd name="connsiteY227" fmla="*/ 6857999 h 6857999"/>
              <a:gd name="connsiteX228" fmla="*/ 0 w 3368438"/>
              <a:gd name="connsiteY228" fmla="*/ 6857999 h 6857999"/>
              <a:gd name="connsiteX229" fmla="*/ 0 w 3368438"/>
              <a:gd name="connsiteY229" fmla="*/ 0 h 6857999"/>
              <a:gd name="connsiteX230" fmla="*/ 1666272 w 3368438"/>
              <a:gd name="connsiteY230" fmla="*/ 0 h 6857999"/>
              <a:gd name="connsiteX231" fmla="*/ 1666272 w 3368438"/>
              <a:gd name="connsiteY231" fmla="*/ 2 h 6857999"/>
              <a:gd name="connsiteX232" fmla="*/ 1856270 w 3368438"/>
              <a:gd name="connsiteY232" fmla="*/ 2 h 6857999"/>
              <a:gd name="connsiteX233" fmla="*/ 2017173 w 3368438"/>
              <a:gd name="connsiteY233" fmla="*/ 2 h 6857999"/>
              <a:gd name="connsiteX234" fmla="*/ 2617679 w 3368438"/>
              <a:gd name="connsiteY234" fmla="*/ 2 h 6857999"/>
              <a:gd name="connsiteX235" fmla="*/ 2723341 w 3368438"/>
              <a:gd name="connsiteY235" fmla="*/ 233721 h 6857999"/>
              <a:gd name="connsiteX236" fmla="*/ 3368438 w 3368438"/>
              <a:gd name="connsiteY236" fmla="*/ 3429000 h 6857999"/>
              <a:gd name="connsiteX237" fmla="*/ 2723341 w 3368438"/>
              <a:gd name="connsiteY237" fmla="*/ 662427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3368438" h="6857999">
                <a:moveTo>
                  <a:pt x="604448" y="5993767"/>
                </a:moveTo>
                <a:lnTo>
                  <a:pt x="604448" y="5975533"/>
                </a:lnTo>
                <a:cubicBezTo>
                  <a:pt x="604448" y="5972779"/>
                  <a:pt x="604736" y="5969091"/>
                  <a:pt x="605310" y="5964493"/>
                </a:cubicBezTo>
                <a:cubicBezTo>
                  <a:pt x="605885" y="5959896"/>
                  <a:pt x="607441" y="5955346"/>
                  <a:pt x="609955" y="5950868"/>
                </a:cubicBezTo>
                <a:cubicBezTo>
                  <a:pt x="612493" y="5946390"/>
                  <a:pt x="616395" y="5942534"/>
                  <a:pt x="621686" y="5939325"/>
                </a:cubicBezTo>
                <a:cubicBezTo>
                  <a:pt x="626977" y="5936092"/>
                  <a:pt x="634447" y="5934488"/>
                  <a:pt x="644095" y="5934488"/>
                </a:cubicBezTo>
                <a:cubicBezTo>
                  <a:pt x="647998" y="5934488"/>
                  <a:pt x="651781" y="5934823"/>
                  <a:pt x="655468" y="5935518"/>
                </a:cubicBezTo>
                <a:cubicBezTo>
                  <a:pt x="659154" y="5936188"/>
                  <a:pt x="662363" y="5937409"/>
                  <a:pt x="665116" y="5939134"/>
                </a:cubicBezTo>
                <a:cubicBezTo>
                  <a:pt x="667893" y="5940858"/>
                  <a:pt x="670072" y="5943205"/>
                  <a:pt x="671676" y="5946198"/>
                </a:cubicBezTo>
                <a:cubicBezTo>
                  <a:pt x="673304" y="5949191"/>
                  <a:pt x="674094" y="5952664"/>
                  <a:pt x="674094" y="5957237"/>
                </a:cubicBezTo>
                <a:cubicBezTo>
                  <a:pt x="674094" y="5961811"/>
                  <a:pt x="673280" y="5965619"/>
                  <a:pt x="671676" y="5968612"/>
                </a:cubicBezTo>
                <a:cubicBezTo>
                  <a:pt x="670072" y="5971582"/>
                  <a:pt x="667965" y="5974048"/>
                  <a:pt x="665307" y="5976012"/>
                </a:cubicBezTo>
                <a:cubicBezTo>
                  <a:pt x="662674" y="5977976"/>
                  <a:pt x="659561" y="5979532"/>
                  <a:pt x="655994" y="5980682"/>
                </a:cubicBezTo>
                <a:cubicBezTo>
                  <a:pt x="652427" y="5981807"/>
                  <a:pt x="648812" y="5982741"/>
                  <a:pt x="645125" y="5983435"/>
                </a:cubicBezTo>
                <a:cubicBezTo>
                  <a:pt x="641222" y="5984130"/>
                  <a:pt x="637296" y="5984681"/>
                  <a:pt x="633394" y="5985160"/>
                </a:cubicBezTo>
                <a:cubicBezTo>
                  <a:pt x="629491" y="5985615"/>
                  <a:pt x="625756" y="5986189"/>
                  <a:pt x="622189" y="5986884"/>
                </a:cubicBezTo>
                <a:cubicBezTo>
                  <a:pt x="618622" y="5987578"/>
                  <a:pt x="615294" y="5988440"/>
                  <a:pt x="612182" y="5989470"/>
                </a:cubicBezTo>
                <a:close/>
                <a:moveTo>
                  <a:pt x="604448" y="5993804"/>
                </a:moveTo>
                <a:lnTo>
                  <a:pt x="604425" y="5993780"/>
                </a:lnTo>
                <a:lnTo>
                  <a:pt x="604448" y="5993767"/>
                </a:lnTo>
                <a:close/>
                <a:moveTo>
                  <a:pt x="1389772" y="6052737"/>
                </a:moveTo>
                <a:cubicBezTo>
                  <a:pt x="1377826" y="6052737"/>
                  <a:pt x="1368920" y="6049528"/>
                  <a:pt x="1363054" y="6043086"/>
                </a:cubicBezTo>
                <a:lnTo>
                  <a:pt x="1363030" y="6043086"/>
                </a:lnTo>
                <a:cubicBezTo>
                  <a:pt x="1357164" y="6036644"/>
                  <a:pt x="1353094" y="6027209"/>
                  <a:pt x="1350796" y="6014805"/>
                </a:cubicBezTo>
                <a:lnTo>
                  <a:pt x="1430449" y="6014805"/>
                </a:lnTo>
                <a:cubicBezTo>
                  <a:pt x="1430209" y="6018253"/>
                  <a:pt x="1429467" y="6022181"/>
                  <a:pt x="1428198" y="6026539"/>
                </a:cubicBezTo>
                <a:cubicBezTo>
                  <a:pt x="1426929" y="6030897"/>
                  <a:pt x="1424751" y="6035040"/>
                  <a:pt x="1421638" y="6038943"/>
                </a:cubicBezTo>
                <a:cubicBezTo>
                  <a:pt x="1418550" y="6042847"/>
                  <a:pt x="1414408" y="6046127"/>
                  <a:pt x="1409237" y="6048762"/>
                </a:cubicBezTo>
                <a:cubicBezTo>
                  <a:pt x="1404065" y="6051420"/>
                  <a:pt x="1397577" y="6052737"/>
                  <a:pt x="1389772" y="6052737"/>
                </a:cubicBezTo>
                <a:close/>
                <a:moveTo>
                  <a:pt x="1016072" y="6052737"/>
                </a:moveTo>
                <a:cubicBezTo>
                  <a:pt x="1004126" y="6052737"/>
                  <a:pt x="995220" y="6049529"/>
                  <a:pt x="989354" y="6043087"/>
                </a:cubicBezTo>
                <a:lnTo>
                  <a:pt x="989330" y="6043087"/>
                </a:lnTo>
                <a:cubicBezTo>
                  <a:pt x="983464" y="6036645"/>
                  <a:pt x="979394" y="6027209"/>
                  <a:pt x="977096" y="6014805"/>
                </a:cubicBezTo>
                <a:lnTo>
                  <a:pt x="1056749" y="6014805"/>
                </a:lnTo>
                <a:cubicBezTo>
                  <a:pt x="1056509" y="6018254"/>
                  <a:pt x="1055767" y="6022181"/>
                  <a:pt x="1054498" y="6026539"/>
                </a:cubicBezTo>
                <a:cubicBezTo>
                  <a:pt x="1053230" y="6030897"/>
                  <a:pt x="1051051" y="6035041"/>
                  <a:pt x="1047938" y="6038943"/>
                </a:cubicBezTo>
                <a:cubicBezTo>
                  <a:pt x="1044850" y="6042847"/>
                  <a:pt x="1040708" y="6046127"/>
                  <a:pt x="1035537" y="6048762"/>
                </a:cubicBezTo>
                <a:cubicBezTo>
                  <a:pt x="1030365" y="6051420"/>
                  <a:pt x="1023877" y="6052737"/>
                  <a:pt x="1016072" y="6052737"/>
                </a:cubicBezTo>
                <a:close/>
                <a:moveTo>
                  <a:pt x="1666272" y="6084802"/>
                </a:moveTo>
                <a:lnTo>
                  <a:pt x="1605245" y="5906517"/>
                </a:lnTo>
                <a:lnTo>
                  <a:pt x="1605222" y="5906517"/>
                </a:lnTo>
                <a:lnTo>
                  <a:pt x="1550755" y="5906517"/>
                </a:lnTo>
                <a:lnTo>
                  <a:pt x="1490423" y="6084802"/>
                </a:lnTo>
                <a:lnTo>
                  <a:pt x="1539024" y="6084802"/>
                </a:lnTo>
                <a:lnTo>
                  <a:pt x="1576612" y="5963080"/>
                </a:lnTo>
                <a:lnTo>
                  <a:pt x="1577306" y="5963080"/>
                </a:lnTo>
                <a:lnTo>
                  <a:pt x="1614894" y="6084802"/>
                </a:lnTo>
                <a:close/>
                <a:moveTo>
                  <a:pt x="633753" y="6089616"/>
                </a:moveTo>
                <a:cubicBezTo>
                  <a:pt x="643641" y="6089616"/>
                  <a:pt x="653456" y="6088634"/>
                  <a:pt x="663225" y="6086671"/>
                </a:cubicBezTo>
                <a:cubicBezTo>
                  <a:pt x="673016" y="6084731"/>
                  <a:pt x="681803" y="6081450"/>
                  <a:pt x="689608" y="6076852"/>
                </a:cubicBezTo>
                <a:cubicBezTo>
                  <a:pt x="697413" y="6072254"/>
                  <a:pt x="703853" y="6066172"/>
                  <a:pt x="708905" y="6058581"/>
                </a:cubicBezTo>
                <a:cubicBezTo>
                  <a:pt x="713956" y="6051014"/>
                  <a:pt x="716829" y="6041459"/>
                  <a:pt x="717524" y="6029964"/>
                </a:cubicBezTo>
                <a:lnTo>
                  <a:pt x="717571" y="6029940"/>
                </a:lnTo>
                <a:lnTo>
                  <a:pt x="668611" y="6029940"/>
                </a:lnTo>
                <a:cubicBezTo>
                  <a:pt x="667702" y="6039591"/>
                  <a:pt x="664469" y="6046488"/>
                  <a:pt x="658963" y="6050630"/>
                </a:cubicBezTo>
                <a:cubicBezTo>
                  <a:pt x="653456" y="6054773"/>
                  <a:pt x="645867" y="6056833"/>
                  <a:pt x="636219" y="6056833"/>
                </a:cubicBezTo>
                <a:cubicBezTo>
                  <a:pt x="631861" y="6056833"/>
                  <a:pt x="627767" y="6056545"/>
                  <a:pt x="623985" y="6055971"/>
                </a:cubicBezTo>
                <a:cubicBezTo>
                  <a:pt x="620178" y="6055396"/>
                  <a:pt x="616850" y="6054246"/>
                  <a:pt x="613977" y="6052522"/>
                </a:cubicBezTo>
                <a:cubicBezTo>
                  <a:pt x="611104" y="6050798"/>
                  <a:pt x="608806" y="6048403"/>
                  <a:pt x="607082" y="6045290"/>
                </a:cubicBezTo>
                <a:cubicBezTo>
                  <a:pt x="605358" y="6042177"/>
                  <a:pt x="604496" y="6037986"/>
                  <a:pt x="604496" y="6032694"/>
                </a:cubicBezTo>
                <a:cubicBezTo>
                  <a:pt x="604257" y="6027641"/>
                  <a:pt x="605765" y="6023810"/>
                  <a:pt x="608973" y="6021152"/>
                </a:cubicBezTo>
                <a:cubicBezTo>
                  <a:pt x="612206" y="6018494"/>
                  <a:pt x="616563" y="6016506"/>
                  <a:pt x="622069" y="6015117"/>
                </a:cubicBezTo>
                <a:cubicBezTo>
                  <a:pt x="627576" y="6013728"/>
                  <a:pt x="633920" y="6012699"/>
                  <a:pt x="641031" y="6012004"/>
                </a:cubicBezTo>
                <a:cubicBezTo>
                  <a:pt x="648165" y="6011334"/>
                  <a:pt x="655396" y="6010400"/>
                  <a:pt x="662746" y="6009250"/>
                </a:cubicBezTo>
                <a:cubicBezTo>
                  <a:pt x="670096" y="6008101"/>
                  <a:pt x="677398" y="6006544"/>
                  <a:pt x="684628" y="6004604"/>
                </a:cubicBezTo>
                <a:cubicBezTo>
                  <a:pt x="691858" y="6002665"/>
                  <a:pt x="698299" y="5999719"/>
                  <a:pt x="703925" y="5995816"/>
                </a:cubicBezTo>
                <a:cubicBezTo>
                  <a:pt x="709551" y="5991913"/>
                  <a:pt x="714148" y="5986692"/>
                  <a:pt x="717715" y="5980131"/>
                </a:cubicBezTo>
                <a:cubicBezTo>
                  <a:pt x="721282" y="5973569"/>
                  <a:pt x="723054" y="5965236"/>
                  <a:pt x="723054" y="5955130"/>
                </a:cubicBezTo>
                <a:cubicBezTo>
                  <a:pt x="723054" y="5945935"/>
                  <a:pt x="721498" y="5938008"/>
                  <a:pt x="718385" y="5931327"/>
                </a:cubicBezTo>
                <a:cubicBezTo>
                  <a:pt x="715273" y="5924646"/>
                  <a:pt x="710964" y="5919138"/>
                  <a:pt x="705457" y="5914780"/>
                </a:cubicBezTo>
                <a:cubicBezTo>
                  <a:pt x="699951" y="5910421"/>
                  <a:pt x="693510" y="5907188"/>
                  <a:pt x="686160" y="5905129"/>
                </a:cubicBezTo>
                <a:cubicBezTo>
                  <a:pt x="678786" y="5903046"/>
                  <a:pt x="670862" y="5902016"/>
                  <a:pt x="662363" y="5902016"/>
                </a:cubicBezTo>
                <a:cubicBezTo>
                  <a:pt x="651326" y="5902016"/>
                  <a:pt x="640528" y="5903644"/>
                  <a:pt x="629946" y="5906853"/>
                </a:cubicBezTo>
                <a:cubicBezTo>
                  <a:pt x="619388" y="5910062"/>
                  <a:pt x="610170" y="5915690"/>
                  <a:pt x="602365" y="5923736"/>
                </a:cubicBezTo>
                <a:cubicBezTo>
                  <a:pt x="602150" y="5920766"/>
                  <a:pt x="601743" y="5917821"/>
                  <a:pt x="601168" y="5914947"/>
                </a:cubicBezTo>
                <a:cubicBezTo>
                  <a:pt x="600594" y="5912074"/>
                  <a:pt x="599828" y="5909248"/>
                  <a:pt x="598918" y="5906494"/>
                </a:cubicBezTo>
                <a:lnTo>
                  <a:pt x="549264" y="5906494"/>
                </a:lnTo>
                <a:cubicBezTo>
                  <a:pt x="551586" y="5910158"/>
                  <a:pt x="553190" y="5915690"/>
                  <a:pt x="554100" y="5923041"/>
                </a:cubicBezTo>
                <a:cubicBezTo>
                  <a:pt x="555034" y="5930417"/>
                  <a:pt x="555488" y="5938104"/>
                  <a:pt x="555488" y="5946150"/>
                </a:cubicBezTo>
                <a:lnTo>
                  <a:pt x="555488" y="6038920"/>
                </a:lnTo>
                <a:cubicBezTo>
                  <a:pt x="555488" y="6049720"/>
                  <a:pt x="557883" y="6058389"/>
                  <a:pt x="562719" y="6064951"/>
                </a:cubicBezTo>
                <a:cubicBezTo>
                  <a:pt x="567555" y="6071512"/>
                  <a:pt x="573756" y="6076613"/>
                  <a:pt x="581345" y="6080301"/>
                </a:cubicBezTo>
                <a:cubicBezTo>
                  <a:pt x="588934" y="6083988"/>
                  <a:pt x="597314" y="6086479"/>
                  <a:pt x="606507" y="6087724"/>
                </a:cubicBezTo>
                <a:cubicBezTo>
                  <a:pt x="615701" y="6088969"/>
                  <a:pt x="624799" y="6089616"/>
                  <a:pt x="633753" y="6089616"/>
                </a:cubicBezTo>
                <a:close/>
                <a:moveTo>
                  <a:pt x="416197" y="6089616"/>
                </a:moveTo>
                <a:cubicBezTo>
                  <a:pt x="426540" y="6089616"/>
                  <a:pt x="436643" y="6087245"/>
                  <a:pt x="446531" y="6082552"/>
                </a:cubicBezTo>
                <a:cubicBezTo>
                  <a:pt x="456419" y="6077834"/>
                  <a:pt x="464463" y="6070315"/>
                  <a:pt x="470664" y="6059970"/>
                </a:cubicBezTo>
                <a:lnTo>
                  <a:pt x="471693" y="6059970"/>
                </a:lnTo>
                <a:lnTo>
                  <a:pt x="471693" y="6084803"/>
                </a:lnTo>
                <a:lnTo>
                  <a:pt x="471717" y="6084827"/>
                </a:lnTo>
                <a:lnTo>
                  <a:pt x="518259" y="6084827"/>
                </a:lnTo>
                <a:lnTo>
                  <a:pt x="518259" y="5906542"/>
                </a:lnTo>
                <a:lnTo>
                  <a:pt x="469299" y="5906542"/>
                </a:lnTo>
                <a:lnTo>
                  <a:pt x="469299" y="5999983"/>
                </a:lnTo>
                <a:cubicBezTo>
                  <a:pt x="469299" y="6018134"/>
                  <a:pt x="466330" y="6031186"/>
                  <a:pt x="460345" y="6039112"/>
                </a:cubicBezTo>
                <a:cubicBezTo>
                  <a:pt x="454360" y="6047038"/>
                  <a:pt x="444711" y="6051014"/>
                  <a:pt x="431376" y="6051014"/>
                </a:cubicBezTo>
                <a:cubicBezTo>
                  <a:pt x="419668" y="6051014"/>
                  <a:pt x="411505" y="6047374"/>
                  <a:pt x="406908" y="6040142"/>
                </a:cubicBezTo>
                <a:cubicBezTo>
                  <a:pt x="402311" y="6032910"/>
                  <a:pt x="400013" y="6021918"/>
                  <a:pt x="400013" y="6007215"/>
                </a:cubicBezTo>
                <a:lnTo>
                  <a:pt x="400013" y="5906518"/>
                </a:lnTo>
                <a:lnTo>
                  <a:pt x="351053" y="5906518"/>
                </a:lnTo>
                <a:lnTo>
                  <a:pt x="351053" y="6016171"/>
                </a:lnTo>
                <a:cubicBezTo>
                  <a:pt x="351053" y="6027210"/>
                  <a:pt x="352034" y="6037268"/>
                  <a:pt x="353973" y="6046344"/>
                </a:cubicBezTo>
                <a:cubicBezTo>
                  <a:pt x="355937" y="6055420"/>
                  <a:pt x="359336" y="6063131"/>
                  <a:pt x="364148" y="6069453"/>
                </a:cubicBezTo>
                <a:cubicBezTo>
                  <a:pt x="368961" y="6075775"/>
                  <a:pt x="375592" y="6080732"/>
                  <a:pt x="383972" y="6084276"/>
                </a:cubicBezTo>
                <a:cubicBezTo>
                  <a:pt x="392351" y="6087820"/>
                  <a:pt x="403101" y="6089616"/>
                  <a:pt x="416197" y="6089616"/>
                </a:cubicBezTo>
                <a:close/>
                <a:moveTo>
                  <a:pt x="1388336" y="6089639"/>
                </a:moveTo>
                <a:cubicBezTo>
                  <a:pt x="1401911" y="6089639"/>
                  <a:pt x="1414264" y="6087244"/>
                  <a:pt x="1425397" y="6082407"/>
                </a:cubicBezTo>
                <a:cubicBezTo>
                  <a:pt x="1436554" y="6077594"/>
                  <a:pt x="1446154" y="6070960"/>
                  <a:pt x="1454199" y="6062579"/>
                </a:cubicBezTo>
                <a:cubicBezTo>
                  <a:pt x="1462267" y="6054174"/>
                  <a:pt x="1468468" y="6044236"/>
                  <a:pt x="1472825" y="6032741"/>
                </a:cubicBezTo>
                <a:cubicBezTo>
                  <a:pt x="1477206" y="6021247"/>
                  <a:pt x="1479385" y="6009297"/>
                  <a:pt x="1479385" y="5995504"/>
                </a:cubicBezTo>
                <a:cubicBezTo>
                  <a:pt x="1479385" y="5981710"/>
                  <a:pt x="1477278" y="5969066"/>
                  <a:pt x="1473017" y="5957572"/>
                </a:cubicBezTo>
                <a:cubicBezTo>
                  <a:pt x="1468779" y="5946077"/>
                  <a:pt x="1462746" y="5936187"/>
                  <a:pt x="1454917" y="5927925"/>
                </a:cubicBezTo>
                <a:cubicBezTo>
                  <a:pt x="1447112" y="5919664"/>
                  <a:pt x="1437583" y="5913270"/>
                  <a:pt x="1426307" y="5908792"/>
                </a:cubicBezTo>
                <a:cubicBezTo>
                  <a:pt x="1415055" y="5904290"/>
                  <a:pt x="1402413" y="5902063"/>
                  <a:pt x="1388384" y="5902063"/>
                </a:cubicBezTo>
                <a:cubicBezTo>
                  <a:pt x="1368153" y="5902063"/>
                  <a:pt x="1350940" y="5906661"/>
                  <a:pt x="1336671" y="5915856"/>
                </a:cubicBezTo>
                <a:cubicBezTo>
                  <a:pt x="1322401" y="5925052"/>
                  <a:pt x="1311843" y="5940330"/>
                  <a:pt x="1304948" y="5961715"/>
                </a:cubicBezTo>
                <a:lnTo>
                  <a:pt x="1348043" y="5961715"/>
                </a:lnTo>
                <a:cubicBezTo>
                  <a:pt x="1349647" y="5956207"/>
                  <a:pt x="1354028" y="5950962"/>
                  <a:pt x="1361139" y="5946029"/>
                </a:cubicBezTo>
                <a:cubicBezTo>
                  <a:pt x="1368273" y="5941072"/>
                  <a:pt x="1376772" y="5938606"/>
                  <a:pt x="1386660" y="5938606"/>
                </a:cubicBezTo>
                <a:cubicBezTo>
                  <a:pt x="1400450" y="5938606"/>
                  <a:pt x="1411032" y="5942150"/>
                  <a:pt x="1418382" y="5949286"/>
                </a:cubicBezTo>
                <a:lnTo>
                  <a:pt x="1418335" y="5949310"/>
                </a:lnTo>
                <a:cubicBezTo>
                  <a:pt x="1425685" y="5956422"/>
                  <a:pt x="1429707" y="5967941"/>
                  <a:pt x="1430401" y="5983794"/>
                </a:cubicBezTo>
                <a:lnTo>
                  <a:pt x="1301812" y="5983794"/>
                </a:lnTo>
                <a:cubicBezTo>
                  <a:pt x="1300902" y="5997587"/>
                  <a:pt x="1302051" y="6010806"/>
                  <a:pt x="1305259" y="6023450"/>
                </a:cubicBezTo>
                <a:cubicBezTo>
                  <a:pt x="1308468" y="6036070"/>
                  <a:pt x="1313711" y="6047349"/>
                  <a:pt x="1320941" y="6057239"/>
                </a:cubicBezTo>
                <a:cubicBezTo>
                  <a:pt x="1328171" y="6067105"/>
                  <a:pt x="1337437" y="6074983"/>
                  <a:pt x="1348689" y="6080850"/>
                </a:cubicBezTo>
                <a:cubicBezTo>
                  <a:pt x="1359942" y="6086694"/>
                  <a:pt x="1373157" y="6089639"/>
                  <a:pt x="1388336" y="6089639"/>
                </a:cubicBezTo>
                <a:close/>
                <a:moveTo>
                  <a:pt x="1014636" y="6089639"/>
                </a:moveTo>
                <a:cubicBezTo>
                  <a:pt x="1028211" y="6089639"/>
                  <a:pt x="1040565" y="6087244"/>
                  <a:pt x="1051697" y="6082407"/>
                </a:cubicBezTo>
                <a:cubicBezTo>
                  <a:pt x="1062854" y="6077594"/>
                  <a:pt x="1072454" y="6070960"/>
                  <a:pt x="1080499" y="6062579"/>
                </a:cubicBezTo>
                <a:cubicBezTo>
                  <a:pt x="1088567" y="6054174"/>
                  <a:pt x="1094768" y="6044236"/>
                  <a:pt x="1099125" y="6032742"/>
                </a:cubicBezTo>
                <a:cubicBezTo>
                  <a:pt x="1103506" y="6021247"/>
                  <a:pt x="1105685" y="6009297"/>
                  <a:pt x="1105685" y="5995505"/>
                </a:cubicBezTo>
                <a:cubicBezTo>
                  <a:pt x="1105685" y="5981711"/>
                  <a:pt x="1103578" y="5969066"/>
                  <a:pt x="1099317" y="5957573"/>
                </a:cubicBezTo>
                <a:cubicBezTo>
                  <a:pt x="1095079" y="5946077"/>
                  <a:pt x="1089046" y="5936187"/>
                  <a:pt x="1081217" y="5927925"/>
                </a:cubicBezTo>
                <a:cubicBezTo>
                  <a:pt x="1073412" y="5919664"/>
                  <a:pt x="1063883" y="5913270"/>
                  <a:pt x="1052607" y="5908792"/>
                </a:cubicBezTo>
                <a:cubicBezTo>
                  <a:pt x="1041355" y="5904290"/>
                  <a:pt x="1028714" y="5902063"/>
                  <a:pt x="1014684" y="5902063"/>
                </a:cubicBezTo>
                <a:cubicBezTo>
                  <a:pt x="994453" y="5902063"/>
                  <a:pt x="977240" y="5906662"/>
                  <a:pt x="962971" y="5915856"/>
                </a:cubicBezTo>
                <a:cubicBezTo>
                  <a:pt x="948702" y="5925053"/>
                  <a:pt x="938143" y="5940330"/>
                  <a:pt x="931248" y="5961716"/>
                </a:cubicBezTo>
                <a:lnTo>
                  <a:pt x="974343" y="5961716"/>
                </a:lnTo>
                <a:cubicBezTo>
                  <a:pt x="975947" y="5956207"/>
                  <a:pt x="980328" y="5950962"/>
                  <a:pt x="987439" y="5946030"/>
                </a:cubicBezTo>
                <a:cubicBezTo>
                  <a:pt x="994573" y="5941072"/>
                  <a:pt x="1003072" y="5938606"/>
                  <a:pt x="1012960" y="5938606"/>
                </a:cubicBezTo>
                <a:cubicBezTo>
                  <a:pt x="1026750" y="5938606"/>
                  <a:pt x="1037332" y="5942151"/>
                  <a:pt x="1044682" y="5949286"/>
                </a:cubicBezTo>
                <a:lnTo>
                  <a:pt x="1044635" y="5949311"/>
                </a:lnTo>
                <a:cubicBezTo>
                  <a:pt x="1051985" y="5956422"/>
                  <a:pt x="1056007" y="5967941"/>
                  <a:pt x="1056701" y="5983795"/>
                </a:cubicBezTo>
                <a:lnTo>
                  <a:pt x="928112" y="5983795"/>
                </a:lnTo>
                <a:cubicBezTo>
                  <a:pt x="927202" y="5997588"/>
                  <a:pt x="928351" y="6010806"/>
                  <a:pt x="931559" y="6023450"/>
                </a:cubicBezTo>
                <a:cubicBezTo>
                  <a:pt x="934768" y="6036071"/>
                  <a:pt x="940011" y="6047349"/>
                  <a:pt x="947241" y="6057240"/>
                </a:cubicBezTo>
                <a:cubicBezTo>
                  <a:pt x="954471" y="6067105"/>
                  <a:pt x="963737" y="6074983"/>
                  <a:pt x="974989" y="6080850"/>
                </a:cubicBezTo>
                <a:cubicBezTo>
                  <a:pt x="986242" y="6086694"/>
                  <a:pt x="999457" y="6089639"/>
                  <a:pt x="1014636" y="6089639"/>
                </a:cubicBezTo>
                <a:close/>
                <a:moveTo>
                  <a:pt x="826768" y="6089664"/>
                </a:moveTo>
                <a:cubicBezTo>
                  <a:pt x="836416" y="6089664"/>
                  <a:pt x="845849" y="6088802"/>
                  <a:pt x="855043" y="6087078"/>
                </a:cubicBezTo>
                <a:cubicBezTo>
                  <a:pt x="864236" y="6085354"/>
                  <a:pt x="872520" y="6082360"/>
                  <a:pt x="879870" y="6078122"/>
                </a:cubicBezTo>
                <a:cubicBezTo>
                  <a:pt x="887244" y="6073883"/>
                  <a:pt x="893157" y="6068064"/>
                  <a:pt x="897634" y="6060712"/>
                </a:cubicBezTo>
                <a:cubicBezTo>
                  <a:pt x="902111" y="6053337"/>
                  <a:pt x="904362" y="6043925"/>
                  <a:pt x="904362" y="6032431"/>
                </a:cubicBezTo>
                <a:cubicBezTo>
                  <a:pt x="904362" y="6024624"/>
                  <a:pt x="902758" y="6017991"/>
                  <a:pt x="899526" y="6012603"/>
                </a:cubicBezTo>
                <a:cubicBezTo>
                  <a:pt x="896294" y="6007191"/>
                  <a:pt x="892056" y="6002713"/>
                  <a:pt x="886765" y="5999145"/>
                </a:cubicBezTo>
                <a:cubicBezTo>
                  <a:pt x="881474" y="5995577"/>
                  <a:pt x="875441" y="5992703"/>
                  <a:pt x="868665" y="5990524"/>
                </a:cubicBezTo>
                <a:cubicBezTo>
                  <a:pt x="861890" y="5988321"/>
                  <a:pt x="854947" y="5986429"/>
                  <a:pt x="847812" y="5984824"/>
                </a:cubicBezTo>
                <a:cubicBezTo>
                  <a:pt x="830359" y="5981137"/>
                  <a:pt x="816736" y="5977473"/>
                  <a:pt x="806968" y="5973785"/>
                </a:cubicBezTo>
                <a:cubicBezTo>
                  <a:pt x="797200" y="5970121"/>
                  <a:pt x="792316" y="5964589"/>
                  <a:pt x="792316" y="5957238"/>
                </a:cubicBezTo>
                <a:cubicBezTo>
                  <a:pt x="792316" y="5952855"/>
                  <a:pt x="793346" y="5949239"/>
                  <a:pt x="795405" y="5946366"/>
                </a:cubicBezTo>
                <a:cubicBezTo>
                  <a:pt x="797464" y="5943492"/>
                  <a:pt x="800049" y="5941193"/>
                  <a:pt x="803162" y="5939469"/>
                </a:cubicBezTo>
                <a:cubicBezTo>
                  <a:pt x="806274" y="5937721"/>
                  <a:pt x="809698" y="5936452"/>
                  <a:pt x="813504" y="5935661"/>
                </a:cubicBezTo>
                <a:cubicBezTo>
                  <a:pt x="817311" y="5934871"/>
                  <a:pt x="820926" y="5934464"/>
                  <a:pt x="824374" y="5934464"/>
                </a:cubicBezTo>
                <a:cubicBezTo>
                  <a:pt x="829186" y="5934464"/>
                  <a:pt x="833855" y="5935039"/>
                  <a:pt x="838332" y="5936188"/>
                </a:cubicBezTo>
                <a:cubicBezTo>
                  <a:pt x="842809" y="5937338"/>
                  <a:pt x="846783" y="5939110"/>
                  <a:pt x="850230" y="5941528"/>
                </a:cubicBezTo>
                <a:cubicBezTo>
                  <a:pt x="853678" y="5943947"/>
                  <a:pt x="856503" y="5947060"/>
                  <a:pt x="858682" y="5950844"/>
                </a:cubicBezTo>
                <a:lnTo>
                  <a:pt x="858562" y="5950916"/>
                </a:lnTo>
                <a:cubicBezTo>
                  <a:pt x="860741" y="5954723"/>
                  <a:pt x="861842" y="5959249"/>
                  <a:pt x="861842" y="5964541"/>
                </a:cubicBezTo>
                <a:lnTo>
                  <a:pt x="908384" y="5964541"/>
                </a:lnTo>
                <a:cubicBezTo>
                  <a:pt x="907929" y="5952568"/>
                  <a:pt x="905248" y="5942630"/>
                  <a:pt x="900292" y="5934704"/>
                </a:cubicBezTo>
                <a:cubicBezTo>
                  <a:pt x="895360" y="5926777"/>
                  <a:pt x="889039" y="5920407"/>
                  <a:pt x="881330" y="5915570"/>
                </a:cubicBezTo>
                <a:cubicBezTo>
                  <a:pt x="873621" y="5910733"/>
                  <a:pt x="864835" y="5907284"/>
                  <a:pt x="854947" y="5905225"/>
                </a:cubicBezTo>
                <a:cubicBezTo>
                  <a:pt x="845059" y="5903142"/>
                  <a:pt x="834740" y="5902112"/>
                  <a:pt x="824613" y="5902112"/>
                </a:cubicBezTo>
                <a:cubicBezTo>
                  <a:pt x="814486" y="5902112"/>
                  <a:pt x="804550" y="5903094"/>
                  <a:pt x="794782" y="5905033"/>
                </a:cubicBezTo>
                <a:cubicBezTo>
                  <a:pt x="785014" y="5906997"/>
                  <a:pt x="776323" y="5910397"/>
                  <a:pt x="768758" y="5915211"/>
                </a:cubicBezTo>
                <a:cubicBezTo>
                  <a:pt x="761192" y="5920024"/>
                  <a:pt x="755040" y="5926418"/>
                  <a:pt x="750323" y="5934344"/>
                </a:cubicBezTo>
                <a:cubicBezTo>
                  <a:pt x="745631" y="5942271"/>
                  <a:pt x="743260" y="5952113"/>
                  <a:pt x="743260" y="5963823"/>
                </a:cubicBezTo>
                <a:cubicBezTo>
                  <a:pt x="743260" y="5972085"/>
                  <a:pt x="744888" y="5979029"/>
                  <a:pt x="748096" y="5984681"/>
                </a:cubicBezTo>
                <a:cubicBezTo>
                  <a:pt x="751329" y="5990308"/>
                  <a:pt x="755566" y="5995026"/>
                  <a:pt x="760857" y="5998809"/>
                </a:cubicBezTo>
                <a:cubicBezTo>
                  <a:pt x="766148" y="6002617"/>
                  <a:pt x="772182" y="6005658"/>
                  <a:pt x="778957" y="6007957"/>
                </a:cubicBezTo>
                <a:cubicBezTo>
                  <a:pt x="785732" y="6010256"/>
                  <a:pt x="792699" y="6012196"/>
                  <a:pt x="799810" y="6013824"/>
                </a:cubicBezTo>
                <a:cubicBezTo>
                  <a:pt x="806705" y="6015429"/>
                  <a:pt x="813480" y="6016913"/>
                  <a:pt x="820160" y="6018302"/>
                </a:cubicBezTo>
                <a:cubicBezTo>
                  <a:pt x="826840" y="6019691"/>
                  <a:pt x="832753" y="6021248"/>
                  <a:pt x="837925" y="6022972"/>
                </a:cubicBezTo>
                <a:cubicBezTo>
                  <a:pt x="843096" y="6024672"/>
                  <a:pt x="847310" y="6026923"/>
                  <a:pt x="850518" y="6029677"/>
                </a:cubicBezTo>
                <a:cubicBezTo>
                  <a:pt x="853750" y="6032431"/>
                  <a:pt x="855354" y="6035999"/>
                  <a:pt x="855354" y="6040357"/>
                </a:cubicBezTo>
                <a:cubicBezTo>
                  <a:pt x="855354" y="6044021"/>
                  <a:pt x="854444" y="6046967"/>
                  <a:pt x="852601" y="6049146"/>
                </a:cubicBezTo>
                <a:cubicBezTo>
                  <a:pt x="850757" y="6051325"/>
                  <a:pt x="848531" y="6053001"/>
                  <a:pt x="845873" y="6054151"/>
                </a:cubicBezTo>
                <a:cubicBezTo>
                  <a:pt x="843239" y="6055276"/>
                  <a:pt x="840319" y="6056043"/>
                  <a:pt x="837087" y="6056378"/>
                </a:cubicBezTo>
                <a:cubicBezTo>
                  <a:pt x="833878" y="6056737"/>
                  <a:pt x="830886" y="6056905"/>
                  <a:pt x="828132" y="6056905"/>
                </a:cubicBezTo>
                <a:cubicBezTo>
                  <a:pt x="819418" y="6056905"/>
                  <a:pt x="811828" y="6055228"/>
                  <a:pt x="805388" y="6051900"/>
                </a:cubicBezTo>
                <a:cubicBezTo>
                  <a:pt x="798972" y="6048571"/>
                  <a:pt x="795405" y="6042201"/>
                  <a:pt x="794710" y="6032766"/>
                </a:cubicBezTo>
                <a:lnTo>
                  <a:pt x="748168" y="6032766"/>
                </a:lnTo>
                <a:cubicBezTo>
                  <a:pt x="749102" y="6043806"/>
                  <a:pt x="751903" y="6052953"/>
                  <a:pt x="756620" y="6060185"/>
                </a:cubicBezTo>
                <a:cubicBezTo>
                  <a:pt x="761336" y="6067417"/>
                  <a:pt x="767274" y="6073212"/>
                  <a:pt x="774384" y="6077595"/>
                </a:cubicBezTo>
                <a:cubicBezTo>
                  <a:pt x="781495" y="6081953"/>
                  <a:pt x="789611" y="6085066"/>
                  <a:pt x="798685" y="6086910"/>
                </a:cubicBezTo>
                <a:cubicBezTo>
                  <a:pt x="807758" y="6088730"/>
                  <a:pt x="817119" y="6089664"/>
                  <a:pt x="826768" y="6089664"/>
                </a:cubicBezTo>
                <a:close/>
                <a:moveTo>
                  <a:pt x="1272221" y="6152739"/>
                </a:moveTo>
                <a:lnTo>
                  <a:pt x="1272221" y="5906517"/>
                </a:lnTo>
                <a:lnTo>
                  <a:pt x="1223261" y="5906517"/>
                </a:lnTo>
                <a:lnTo>
                  <a:pt x="1223261" y="6152739"/>
                </a:lnTo>
                <a:close/>
                <a:moveTo>
                  <a:pt x="1183973" y="6152739"/>
                </a:moveTo>
                <a:lnTo>
                  <a:pt x="1183973" y="5906517"/>
                </a:lnTo>
                <a:lnTo>
                  <a:pt x="1135013" y="5906517"/>
                </a:lnTo>
                <a:lnTo>
                  <a:pt x="1135013" y="6152739"/>
                </a:lnTo>
                <a:close/>
                <a:moveTo>
                  <a:pt x="817574" y="6406051"/>
                </a:moveTo>
                <a:lnTo>
                  <a:pt x="748431" y="6192301"/>
                </a:lnTo>
                <a:lnTo>
                  <a:pt x="695449" y="6192301"/>
                </a:lnTo>
                <a:lnTo>
                  <a:pt x="624511" y="6406051"/>
                </a:lnTo>
                <a:lnTo>
                  <a:pt x="672992" y="6406051"/>
                </a:lnTo>
                <a:lnTo>
                  <a:pt x="721186" y="6255760"/>
                </a:lnTo>
                <a:lnTo>
                  <a:pt x="721785" y="6255760"/>
                </a:lnTo>
                <a:lnTo>
                  <a:pt x="769380" y="6406051"/>
                </a:lnTo>
                <a:close/>
                <a:moveTo>
                  <a:pt x="721042" y="6469725"/>
                </a:moveTo>
                <a:cubicBezTo>
                  <a:pt x="637511" y="6469725"/>
                  <a:pt x="569541" y="6401740"/>
                  <a:pt x="569541" y="6318189"/>
                </a:cubicBezTo>
                <a:cubicBezTo>
                  <a:pt x="569541" y="6234638"/>
                  <a:pt x="637511" y="6166653"/>
                  <a:pt x="721042" y="6166653"/>
                </a:cubicBezTo>
                <a:cubicBezTo>
                  <a:pt x="804574" y="6166653"/>
                  <a:pt x="872543" y="6234638"/>
                  <a:pt x="872543" y="6318189"/>
                </a:cubicBezTo>
                <a:cubicBezTo>
                  <a:pt x="872543" y="6401740"/>
                  <a:pt x="804574" y="6469725"/>
                  <a:pt x="721042" y="6469725"/>
                </a:cubicBezTo>
                <a:close/>
                <a:moveTo>
                  <a:pt x="721042" y="6517619"/>
                </a:moveTo>
                <a:cubicBezTo>
                  <a:pt x="830981" y="6517619"/>
                  <a:pt x="920426" y="6428153"/>
                  <a:pt x="920426" y="6318189"/>
                </a:cubicBezTo>
                <a:cubicBezTo>
                  <a:pt x="920426" y="6208225"/>
                  <a:pt x="830981" y="6118759"/>
                  <a:pt x="721042" y="6118759"/>
                </a:cubicBezTo>
                <a:cubicBezTo>
                  <a:pt x="611104" y="6118759"/>
                  <a:pt x="521659" y="6208225"/>
                  <a:pt x="521659" y="6318189"/>
                </a:cubicBezTo>
                <a:cubicBezTo>
                  <a:pt x="521659" y="6428153"/>
                  <a:pt x="611104" y="6517619"/>
                  <a:pt x="721042" y="6517619"/>
                </a:cubicBezTo>
                <a:close/>
                <a:moveTo>
                  <a:pt x="2617678" y="6857999"/>
                </a:moveTo>
                <a:lnTo>
                  <a:pt x="2017173" y="6857999"/>
                </a:lnTo>
                <a:lnTo>
                  <a:pt x="1856270" y="6857999"/>
                </a:lnTo>
                <a:lnTo>
                  <a:pt x="1666272" y="6857999"/>
                </a:lnTo>
                <a:lnTo>
                  <a:pt x="1033741" y="6857999"/>
                </a:lnTo>
                <a:lnTo>
                  <a:pt x="0" y="6857999"/>
                </a:lnTo>
                <a:lnTo>
                  <a:pt x="0" y="0"/>
                </a:lnTo>
                <a:lnTo>
                  <a:pt x="1666272" y="0"/>
                </a:lnTo>
                <a:lnTo>
                  <a:pt x="1666272" y="2"/>
                </a:lnTo>
                <a:lnTo>
                  <a:pt x="1856270" y="2"/>
                </a:lnTo>
                <a:lnTo>
                  <a:pt x="2017173" y="2"/>
                </a:lnTo>
                <a:lnTo>
                  <a:pt x="2617679" y="2"/>
                </a:lnTo>
                <a:lnTo>
                  <a:pt x="2723341" y="233721"/>
                </a:lnTo>
                <a:cubicBezTo>
                  <a:pt x="3138735" y="1215821"/>
                  <a:pt x="3368438" y="2295585"/>
                  <a:pt x="3368438" y="3429000"/>
                </a:cubicBezTo>
                <a:cubicBezTo>
                  <a:pt x="3368438" y="4562414"/>
                  <a:pt x="3138735" y="5642177"/>
                  <a:pt x="2723341" y="6624278"/>
                </a:cubicBezTo>
                <a:close/>
              </a:path>
            </a:pathLst>
          </a:custGeom>
          <a:gradFill flip="none" rotWithShape="1">
            <a:gsLst>
              <a:gs pos="0">
                <a:srgbClr val="FCC006"/>
              </a:gs>
              <a:gs pos="100000">
                <a:srgbClr val="EF9C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4E1EE288-13C8-5643-C50A-1254928F7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950913"/>
            <a:ext cx="6086308" cy="914400"/>
          </a:xfrm>
          <a:prstGeom prst="rect">
            <a:avLst/>
          </a:prstGeom>
        </p:spPr>
        <p:txBody>
          <a:bodyPr/>
          <a:lstStyle>
            <a:lvl1pPr>
              <a:buNone/>
              <a:defRPr sz="4000" b="1">
                <a:solidFill>
                  <a:srgbClr val="EF9C00"/>
                </a:solidFill>
              </a:defRPr>
            </a:lvl1pPr>
            <a:lvl2pPr>
              <a:defRPr sz="4000" b="1">
                <a:solidFill>
                  <a:srgbClr val="EF9C00"/>
                </a:solidFill>
              </a:defRPr>
            </a:lvl2pPr>
            <a:lvl3pPr>
              <a:defRPr sz="4000" b="1">
                <a:solidFill>
                  <a:srgbClr val="EF9C00"/>
                </a:solidFill>
              </a:defRPr>
            </a:lvl3pPr>
            <a:lvl4pPr>
              <a:defRPr sz="4000" b="1">
                <a:solidFill>
                  <a:srgbClr val="EF9C00"/>
                </a:solidFill>
              </a:defRPr>
            </a:lvl4pPr>
            <a:lvl5pPr>
              <a:defRPr sz="4000" b="1">
                <a:solidFill>
                  <a:srgbClr val="EF9C00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02246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rije vorm 5">
            <a:extLst>
              <a:ext uri="{FF2B5EF4-FFF2-40B4-BE49-F238E27FC236}">
                <a16:creationId xmlns:a16="http://schemas.microsoft.com/office/drawing/2014/main" id="{BE2CF0FB-F2B4-450B-C615-1337359CD42B}"/>
              </a:ext>
            </a:extLst>
          </p:cNvPr>
          <p:cNvSpPr/>
          <p:nvPr userDrawn="1"/>
        </p:nvSpPr>
        <p:spPr>
          <a:xfrm rot="10800000">
            <a:off x="8823562" y="1"/>
            <a:ext cx="3368438" cy="6857999"/>
          </a:xfrm>
          <a:custGeom>
            <a:avLst/>
            <a:gdLst>
              <a:gd name="connsiteX0" fmla="*/ 604448 w 3368438"/>
              <a:gd name="connsiteY0" fmla="*/ 5993767 h 6857999"/>
              <a:gd name="connsiteX1" fmla="*/ 604448 w 3368438"/>
              <a:gd name="connsiteY1" fmla="*/ 5975533 h 6857999"/>
              <a:gd name="connsiteX2" fmla="*/ 605310 w 3368438"/>
              <a:gd name="connsiteY2" fmla="*/ 5964493 h 6857999"/>
              <a:gd name="connsiteX3" fmla="*/ 609955 w 3368438"/>
              <a:gd name="connsiteY3" fmla="*/ 5950868 h 6857999"/>
              <a:gd name="connsiteX4" fmla="*/ 621686 w 3368438"/>
              <a:gd name="connsiteY4" fmla="*/ 5939325 h 6857999"/>
              <a:gd name="connsiteX5" fmla="*/ 644095 w 3368438"/>
              <a:gd name="connsiteY5" fmla="*/ 5934488 h 6857999"/>
              <a:gd name="connsiteX6" fmla="*/ 655468 w 3368438"/>
              <a:gd name="connsiteY6" fmla="*/ 5935518 h 6857999"/>
              <a:gd name="connsiteX7" fmla="*/ 665116 w 3368438"/>
              <a:gd name="connsiteY7" fmla="*/ 5939134 h 6857999"/>
              <a:gd name="connsiteX8" fmla="*/ 671676 w 3368438"/>
              <a:gd name="connsiteY8" fmla="*/ 5946198 h 6857999"/>
              <a:gd name="connsiteX9" fmla="*/ 674094 w 3368438"/>
              <a:gd name="connsiteY9" fmla="*/ 5957237 h 6857999"/>
              <a:gd name="connsiteX10" fmla="*/ 671676 w 3368438"/>
              <a:gd name="connsiteY10" fmla="*/ 5968612 h 6857999"/>
              <a:gd name="connsiteX11" fmla="*/ 665307 w 3368438"/>
              <a:gd name="connsiteY11" fmla="*/ 5976012 h 6857999"/>
              <a:gd name="connsiteX12" fmla="*/ 655994 w 3368438"/>
              <a:gd name="connsiteY12" fmla="*/ 5980682 h 6857999"/>
              <a:gd name="connsiteX13" fmla="*/ 645125 w 3368438"/>
              <a:gd name="connsiteY13" fmla="*/ 5983435 h 6857999"/>
              <a:gd name="connsiteX14" fmla="*/ 633394 w 3368438"/>
              <a:gd name="connsiteY14" fmla="*/ 5985160 h 6857999"/>
              <a:gd name="connsiteX15" fmla="*/ 622189 w 3368438"/>
              <a:gd name="connsiteY15" fmla="*/ 5986884 h 6857999"/>
              <a:gd name="connsiteX16" fmla="*/ 612182 w 3368438"/>
              <a:gd name="connsiteY16" fmla="*/ 5989470 h 6857999"/>
              <a:gd name="connsiteX17" fmla="*/ 604448 w 3368438"/>
              <a:gd name="connsiteY17" fmla="*/ 5993804 h 6857999"/>
              <a:gd name="connsiteX18" fmla="*/ 604425 w 3368438"/>
              <a:gd name="connsiteY18" fmla="*/ 5993780 h 6857999"/>
              <a:gd name="connsiteX19" fmla="*/ 604448 w 3368438"/>
              <a:gd name="connsiteY19" fmla="*/ 5993767 h 6857999"/>
              <a:gd name="connsiteX20" fmla="*/ 1389772 w 3368438"/>
              <a:gd name="connsiteY20" fmla="*/ 6052737 h 6857999"/>
              <a:gd name="connsiteX21" fmla="*/ 1363054 w 3368438"/>
              <a:gd name="connsiteY21" fmla="*/ 6043086 h 6857999"/>
              <a:gd name="connsiteX22" fmla="*/ 1363030 w 3368438"/>
              <a:gd name="connsiteY22" fmla="*/ 6043086 h 6857999"/>
              <a:gd name="connsiteX23" fmla="*/ 1350796 w 3368438"/>
              <a:gd name="connsiteY23" fmla="*/ 6014805 h 6857999"/>
              <a:gd name="connsiteX24" fmla="*/ 1430449 w 3368438"/>
              <a:gd name="connsiteY24" fmla="*/ 6014805 h 6857999"/>
              <a:gd name="connsiteX25" fmla="*/ 1428198 w 3368438"/>
              <a:gd name="connsiteY25" fmla="*/ 6026539 h 6857999"/>
              <a:gd name="connsiteX26" fmla="*/ 1421638 w 3368438"/>
              <a:gd name="connsiteY26" fmla="*/ 6038943 h 6857999"/>
              <a:gd name="connsiteX27" fmla="*/ 1409237 w 3368438"/>
              <a:gd name="connsiteY27" fmla="*/ 6048762 h 6857999"/>
              <a:gd name="connsiteX28" fmla="*/ 1389772 w 3368438"/>
              <a:gd name="connsiteY28" fmla="*/ 6052737 h 6857999"/>
              <a:gd name="connsiteX29" fmla="*/ 1016072 w 3368438"/>
              <a:gd name="connsiteY29" fmla="*/ 6052737 h 6857999"/>
              <a:gd name="connsiteX30" fmla="*/ 989354 w 3368438"/>
              <a:gd name="connsiteY30" fmla="*/ 6043087 h 6857999"/>
              <a:gd name="connsiteX31" fmla="*/ 989330 w 3368438"/>
              <a:gd name="connsiteY31" fmla="*/ 6043087 h 6857999"/>
              <a:gd name="connsiteX32" fmla="*/ 977096 w 3368438"/>
              <a:gd name="connsiteY32" fmla="*/ 6014805 h 6857999"/>
              <a:gd name="connsiteX33" fmla="*/ 1056749 w 3368438"/>
              <a:gd name="connsiteY33" fmla="*/ 6014805 h 6857999"/>
              <a:gd name="connsiteX34" fmla="*/ 1054498 w 3368438"/>
              <a:gd name="connsiteY34" fmla="*/ 6026539 h 6857999"/>
              <a:gd name="connsiteX35" fmla="*/ 1047938 w 3368438"/>
              <a:gd name="connsiteY35" fmla="*/ 6038943 h 6857999"/>
              <a:gd name="connsiteX36" fmla="*/ 1035537 w 3368438"/>
              <a:gd name="connsiteY36" fmla="*/ 6048762 h 6857999"/>
              <a:gd name="connsiteX37" fmla="*/ 1016072 w 3368438"/>
              <a:gd name="connsiteY37" fmla="*/ 6052737 h 6857999"/>
              <a:gd name="connsiteX38" fmla="*/ 1666272 w 3368438"/>
              <a:gd name="connsiteY38" fmla="*/ 6084802 h 6857999"/>
              <a:gd name="connsiteX39" fmla="*/ 1605245 w 3368438"/>
              <a:gd name="connsiteY39" fmla="*/ 5906517 h 6857999"/>
              <a:gd name="connsiteX40" fmla="*/ 1605222 w 3368438"/>
              <a:gd name="connsiteY40" fmla="*/ 5906517 h 6857999"/>
              <a:gd name="connsiteX41" fmla="*/ 1550755 w 3368438"/>
              <a:gd name="connsiteY41" fmla="*/ 5906517 h 6857999"/>
              <a:gd name="connsiteX42" fmla="*/ 1490423 w 3368438"/>
              <a:gd name="connsiteY42" fmla="*/ 6084802 h 6857999"/>
              <a:gd name="connsiteX43" fmla="*/ 1539024 w 3368438"/>
              <a:gd name="connsiteY43" fmla="*/ 6084802 h 6857999"/>
              <a:gd name="connsiteX44" fmla="*/ 1576612 w 3368438"/>
              <a:gd name="connsiteY44" fmla="*/ 5963080 h 6857999"/>
              <a:gd name="connsiteX45" fmla="*/ 1577306 w 3368438"/>
              <a:gd name="connsiteY45" fmla="*/ 5963080 h 6857999"/>
              <a:gd name="connsiteX46" fmla="*/ 1614894 w 3368438"/>
              <a:gd name="connsiteY46" fmla="*/ 6084802 h 6857999"/>
              <a:gd name="connsiteX47" fmla="*/ 633753 w 3368438"/>
              <a:gd name="connsiteY47" fmla="*/ 6089616 h 6857999"/>
              <a:gd name="connsiteX48" fmla="*/ 663225 w 3368438"/>
              <a:gd name="connsiteY48" fmla="*/ 6086671 h 6857999"/>
              <a:gd name="connsiteX49" fmla="*/ 689608 w 3368438"/>
              <a:gd name="connsiteY49" fmla="*/ 6076852 h 6857999"/>
              <a:gd name="connsiteX50" fmla="*/ 708905 w 3368438"/>
              <a:gd name="connsiteY50" fmla="*/ 6058581 h 6857999"/>
              <a:gd name="connsiteX51" fmla="*/ 717524 w 3368438"/>
              <a:gd name="connsiteY51" fmla="*/ 6029964 h 6857999"/>
              <a:gd name="connsiteX52" fmla="*/ 717571 w 3368438"/>
              <a:gd name="connsiteY52" fmla="*/ 6029940 h 6857999"/>
              <a:gd name="connsiteX53" fmla="*/ 668611 w 3368438"/>
              <a:gd name="connsiteY53" fmla="*/ 6029940 h 6857999"/>
              <a:gd name="connsiteX54" fmla="*/ 658963 w 3368438"/>
              <a:gd name="connsiteY54" fmla="*/ 6050630 h 6857999"/>
              <a:gd name="connsiteX55" fmla="*/ 636219 w 3368438"/>
              <a:gd name="connsiteY55" fmla="*/ 6056833 h 6857999"/>
              <a:gd name="connsiteX56" fmla="*/ 623985 w 3368438"/>
              <a:gd name="connsiteY56" fmla="*/ 6055971 h 6857999"/>
              <a:gd name="connsiteX57" fmla="*/ 613977 w 3368438"/>
              <a:gd name="connsiteY57" fmla="*/ 6052522 h 6857999"/>
              <a:gd name="connsiteX58" fmla="*/ 607082 w 3368438"/>
              <a:gd name="connsiteY58" fmla="*/ 6045290 h 6857999"/>
              <a:gd name="connsiteX59" fmla="*/ 604496 w 3368438"/>
              <a:gd name="connsiteY59" fmla="*/ 6032694 h 6857999"/>
              <a:gd name="connsiteX60" fmla="*/ 608973 w 3368438"/>
              <a:gd name="connsiteY60" fmla="*/ 6021152 h 6857999"/>
              <a:gd name="connsiteX61" fmla="*/ 622069 w 3368438"/>
              <a:gd name="connsiteY61" fmla="*/ 6015117 h 6857999"/>
              <a:gd name="connsiteX62" fmla="*/ 641031 w 3368438"/>
              <a:gd name="connsiteY62" fmla="*/ 6012004 h 6857999"/>
              <a:gd name="connsiteX63" fmla="*/ 662746 w 3368438"/>
              <a:gd name="connsiteY63" fmla="*/ 6009250 h 6857999"/>
              <a:gd name="connsiteX64" fmla="*/ 684628 w 3368438"/>
              <a:gd name="connsiteY64" fmla="*/ 6004604 h 6857999"/>
              <a:gd name="connsiteX65" fmla="*/ 703925 w 3368438"/>
              <a:gd name="connsiteY65" fmla="*/ 5995816 h 6857999"/>
              <a:gd name="connsiteX66" fmla="*/ 717715 w 3368438"/>
              <a:gd name="connsiteY66" fmla="*/ 5980131 h 6857999"/>
              <a:gd name="connsiteX67" fmla="*/ 723054 w 3368438"/>
              <a:gd name="connsiteY67" fmla="*/ 5955130 h 6857999"/>
              <a:gd name="connsiteX68" fmla="*/ 718385 w 3368438"/>
              <a:gd name="connsiteY68" fmla="*/ 5931327 h 6857999"/>
              <a:gd name="connsiteX69" fmla="*/ 705457 w 3368438"/>
              <a:gd name="connsiteY69" fmla="*/ 5914780 h 6857999"/>
              <a:gd name="connsiteX70" fmla="*/ 686160 w 3368438"/>
              <a:gd name="connsiteY70" fmla="*/ 5905129 h 6857999"/>
              <a:gd name="connsiteX71" fmla="*/ 662363 w 3368438"/>
              <a:gd name="connsiteY71" fmla="*/ 5902016 h 6857999"/>
              <a:gd name="connsiteX72" fmla="*/ 629946 w 3368438"/>
              <a:gd name="connsiteY72" fmla="*/ 5906853 h 6857999"/>
              <a:gd name="connsiteX73" fmla="*/ 602365 w 3368438"/>
              <a:gd name="connsiteY73" fmla="*/ 5923736 h 6857999"/>
              <a:gd name="connsiteX74" fmla="*/ 601168 w 3368438"/>
              <a:gd name="connsiteY74" fmla="*/ 5914947 h 6857999"/>
              <a:gd name="connsiteX75" fmla="*/ 598918 w 3368438"/>
              <a:gd name="connsiteY75" fmla="*/ 5906494 h 6857999"/>
              <a:gd name="connsiteX76" fmla="*/ 549264 w 3368438"/>
              <a:gd name="connsiteY76" fmla="*/ 5906494 h 6857999"/>
              <a:gd name="connsiteX77" fmla="*/ 554100 w 3368438"/>
              <a:gd name="connsiteY77" fmla="*/ 5923041 h 6857999"/>
              <a:gd name="connsiteX78" fmla="*/ 555488 w 3368438"/>
              <a:gd name="connsiteY78" fmla="*/ 5946150 h 6857999"/>
              <a:gd name="connsiteX79" fmla="*/ 555488 w 3368438"/>
              <a:gd name="connsiteY79" fmla="*/ 6038920 h 6857999"/>
              <a:gd name="connsiteX80" fmla="*/ 562719 w 3368438"/>
              <a:gd name="connsiteY80" fmla="*/ 6064951 h 6857999"/>
              <a:gd name="connsiteX81" fmla="*/ 581345 w 3368438"/>
              <a:gd name="connsiteY81" fmla="*/ 6080301 h 6857999"/>
              <a:gd name="connsiteX82" fmla="*/ 606507 w 3368438"/>
              <a:gd name="connsiteY82" fmla="*/ 6087724 h 6857999"/>
              <a:gd name="connsiteX83" fmla="*/ 633753 w 3368438"/>
              <a:gd name="connsiteY83" fmla="*/ 6089616 h 6857999"/>
              <a:gd name="connsiteX84" fmla="*/ 416197 w 3368438"/>
              <a:gd name="connsiteY84" fmla="*/ 6089616 h 6857999"/>
              <a:gd name="connsiteX85" fmla="*/ 446531 w 3368438"/>
              <a:gd name="connsiteY85" fmla="*/ 6082552 h 6857999"/>
              <a:gd name="connsiteX86" fmla="*/ 470664 w 3368438"/>
              <a:gd name="connsiteY86" fmla="*/ 6059970 h 6857999"/>
              <a:gd name="connsiteX87" fmla="*/ 471693 w 3368438"/>
              <a:gd name="connsiteY87" fmla="*/ 6059970 h 6857999"/>
              <a:gd name="connsiteX88" fmla="*/ 471693 w 3368438"/>
              <a:gd name="connsiteY88" fmla="*/ 6084803 h 6857999"/>
              <a:gd name="connsiteX89" fmla="*/ 471717 w 3368438"/>
              <a:gd name="connsiteY89" fmla="*/ 6084827 h 6857999"/>
              <a:gd name="connsiteX90" fmla="*/ 518259 w 3368438"/>
              <a:gd name="connsiteY90" fmla="*/ 6084827 h 6857999"/>
              <a:gd name="connsiteX91" fmla="*/ 518259 w 3368438"/>
              <a:gd name="connsiteY91" fmla="*/ 5906542 h 6857999"/>
              <a:gd name="connsiteX92" fmla="*/ 469299 w 3368438"/>
              <a:gd name="connsiteY92" fmla="*/ 5906542 h 6857999"/>
              <a:gd name="connsiteX93" fmla="*/ 469299 w 3368438"/>
              <a:gd name="connsiteY93" fmla="*/ 5999983 h 6857999"/>
              <a:gd name="connsiteX94" fmla="*/ 460345 w 3368438"/>
              <a:gd name="connsiteY94" fmla="*/ 6039112 h 6857999"/>
              <a:gd name="connsiteX95" fmla="*/ 431376 w 3368438"/>
              <a:gd name="connsiteY95" fmla="*/ 6051014 h 6857999"/>
              <a:gd name="connsiteX96" fmla="*/ 406908 w 3368438"/>
              <a:gd name="connsiteY96" fmla="*/ 6040142 h 6857999"/>
              <a:gd name="connsiteX97" fmla="*/ 400013 w 3368438"/>
              <a:gd name="connsiteY97" fmla="*/ 6007215 h 6857999"/>
              <a:gd name="connsiteX98" fmla="*/ 400013 w 3368438"/>
              <a:gd name="connsiteY98" fmla="*/ 5906518 h 6857999"/>
              <a:gd name="connsiteX99" fmla="*/ 351053 w 3368438"/>
              <a:gd name="connsiteY99" fmla="*/ 5906518 h 6857999"/>
              <a:gd name="connsiteX100" fmla="*/ 351053 w 3368438"/>
              <a:gd name="connsiteY100" fmla="*/ 6016171 h 6857999"/>
              <a:gd name="connsiteX101" fmla="*/ 353973 w 3368438"/>
              <a:gd name="connsiteY101" fmla="*/ 6046344 h 6857999"/>
              <a:gd name="connsiteX102" fmla="*/ 364148 w 3368438"/>
              <a:gd name="connsiteY102" fmla="*/ 6069453 h 6857999"/>
              <a:gd name="connsiteX103" fmla="*/ 383972 w 3368438"/>
              <a:gd name="connsiteY103" fmla="*/ 6084276 h 6857999"/>
              <a:gd name="connsiteX104" fmla="*/ 416197 w 3368438"/>
              <a:gd name="connsiteY104" fmla="*/ 6089616 h 6857999"/>
              <a:gd name="connsiteX105" fmla="*/ 1388336 w 3368438"/>
              <a:gd name="connsiteY105" fmla="*/ 6089639 h 6857999"/>
              <a:gd name="connsiteX106" fmla="*/ 1425397 w 3368438"/>
              <a:gd name="connsiteY106" fmla="*/ 6082407 h 6857999"/>
              <a:gd name="connsiteX107" fmla="*/ 1454199 w 3368438"/>
              <a:gd name="connsiteY107" fmla="*/ 6062579 h 6857999"/>
              <a:gd name="connsiteX108" fmla="*/ 1472825 w 3368438"/>
              <a:gd name="connsiteY108" fmla="*/ 6032741 h 6857999"/>
              <a:gd name="connsiteX109" fmla="*/ 1479385 w 3368438"/>
              <a:gd name="connsiteY109" fmla="*/ 5995504 h 6857999"/>
              <a:gd name="connsiteX110" fmla="*/ 1473017 w 3368438"/>
              <a:gd name="connsiteY110" fmla="*/ 5957572 h 6857999"/>
              <a:gd name="connsiteX111" fmla="*/ 1454917 w 3368438"/>
              <a:gd name="connsiteY111" fmla="*/ 5927925 h 6857999"/>
              <a:gd name="connsiteX112" fmla="*/ 1426307 w 3368438"/>
              <a:gd name="connsiteY112" fmla="*/ 5908792 h 6857999"/>
              <a:gd name="connsiteX113" fmla="*/ 1388384 w 3368438"/>
              <a:gd name="connsiteY113" fmla="*/ 5902063 h 6857999"/>
              <a:gd name="connsiteX114" fmla="*/ 1336671 w 3368438"/>
              <a:gd name="connsiteY114" fmla="*/ 5915856 h 6857999"/>
              <a:gd name="connsiteX115" fmla="*/ 1304948 w 3368438"/>
              <a:gd name="connsiteY115" fmla="*/ 5961715 h 6857999"/>
              <a:gd name="connsiteX116" fmla="*/ 1348043 w 3368438"/>
              <a:gd name="connsiteY116" fmla="*/ 5961715 h 6857999"/>
              <a:gd name="connsiteX117" fmla="*/ 1361139 w 3368438"/>
              <a:gd name="connsiteY117" fmla="*/ 5946029 h 6857999"/>
              <a:gd name="connsiteX118" fmla="*/ 1386660 w 3368438"/>
              <a:gd name="connsiteY118" fmla="*/ 5938606 h 6857999"/>
              <a:gd name="connsiteX119" fmla="*/ 1418382 w 3368438"/>
              <a:gd name="connsiteY119" fmla="*/ 5949286 h 6857999"/>
              <a:gd name="connsiteX120" fmla="*/ 1418335 w 3368438"/>
              <a:gd name="connsiteY120" fmla="*/ 5949310 h 6857999"/>
              <a:gd name="connsiteX121" fmla="*/ 1430401 w 3368438"/>
              <a:gd name="connsiteY121" fmla="*/ 5983794 h 6857999"/>
              <a:gd name="connsiteX122" fmla="*/ 1301812 w 3368438"/>
              <a:gd name="connsiteY122" fmla="*/ 5983794 h 6857999"/>
              <a:gd name="connsiteX123" fmla="*/ 1305259 w 3368438"/>
              <a:gd name="connsiteY123" fmla="*/ 6023450 h 6857999"/>
              <a:gd name="connsiteX124" fmla="*/ 1320941 w 3368438"/>
              <a:gd name="connsiteY124" fmla="*/ 6057239 h 6857999"/>
              <a:gd name="connsiteX125" fmla="*/ 1348689 w 3368438"/>
              <a:gd name="connsiteY125" fmla="*/ 6080850 h 6857999"/>
              <a:gd name="connsiteX126" fmla="*/ 1388336 w 3368438"/>
              <a:gd name="connsiteY126" fmla="*/ 6089639 h 6857999"/>
              <a:gd name="connsiteX127" fmla="*/ 1014636 w 3368438"/>
              <a:gd name="connsiteY127" fmla="*/ 6089639 h 6857999"/>
              <a:gd name="connsiteX128" fmla="*/ 1051697 w 3368438"/>
              <a:gd name="connsiteY128" fmla="*/ 6082407 h 6857999"/>
              <a:gd name="connsiteX129" fmla="*/ 1080499 w 3368438"/>
              <a:gd name="connsiteY129" fmla="*/ 6062579 h 6857999"/>
              <a:gd name="connsiteX130" fmla="*/ 1099125 w 3368438"/>
              <a:gd name="connsiteY130" fmla="*/ 6032742 h 6857999"/>
              <a:gd name="connsiteX131" fmla="*/ 1105685 w 3368438"/>
              <a:gd name="connsiteY131" fmla="*/ 5995505 h 6857999"/>
              <a:gd name="connsiteX132" fmla="*/ 1099317 w 3368438"/>
              <a:gd name="connsiteY132" fmla="*/ 5957573 h 6857999"/>
              <a:gd name="connsiteX133" fmla="*/ 1081217 w 3368438"/>
              <a:gd name="connsiteY133" fmla="*/ 5927925 h 6857999"/>
              <a:gd name="connsiteX134" fmla="*/ 1052607 w 3368438"/>
              <a:gd name="connsiteY134" fmla="*/ 5908792 h 6857999"/>
              <a:gd name="connsiteX135" fmla="*/ 1014684 w 3368438"/>
              <a:gd name="connsiteY135" fmla="*/ 5902063 h 6857999"/>
              <a:gd name="connsiteX136" fmla="*/ 962971 w 3368438"/>
              <a:gd name="connsiteY136" fmla="*/ 5915856 h 6857999"/>
              <a:gd name="connsiteX137" fmla="*/ 931248 w 3368438"/>
              <a:gd name="connsiteY137" fmla="*/ 5961716 h 6857999"/>
              <a:gd name="connsiteX138" fmla="*/ 974343 w 3368438"/>
              <a:gd name="connsiteY138" fmla="*/ 5961716 h 6857999"/>
              <a:gd name="connsiteX139" fmla="*/ 987439 w 3368438"/>
              <a:gd name="connsiteY139" fmla="*/ 5946030 h 6857999"/>
              <a:gd name="connsiteX140" fmla="*/ 1012960 w 3368438"/>
              <a:gd name="connsiteY140" fmla="*/ 5938606 h 6857999"/>
              <a:gd name="connsiteX141" fmla="*/ 1044682 w 3368438"/>
              <a:gd name="connsiteY141" fmla="*/ 5949286 h 6857999"/>
              <a:gd name="connsiteX142" fmla="*/ 1044635 w 3368438"/>
              <a:gd name="connsiteY142" fmla="*/ 5949311 h 6857999"/>
              <a:gd name="connsiteX143" fmla="*/ 1056701 w 3368438"/>
              <a:gd name="connsiteY143" fmla="*/ 5983795 h 6857999"/>
              <a:gd name="connsiteX144" fmla="*/ 928112 w 3368438"/>
              <a:gd name="connsiteY144" fmla="*/ 5983795 h 6857999"/>
              <a:gd name="connsiteX145" fmla="*/ 931559 w 3368438"/>
              <a:gd name="connsiteY145" fmla="*/ 6023450 h 6857999"/>
              <a:gd name="connsiteX146" fmla="*/ 947241 w 3368438"/>
              <a:gd name="connsiteY146" fmla="*/ 6057240 h 6857999"/>
              <a:gd name="connsiteX147" fmla="*/ 974989 w 3368438"/>
              <a:gd name="connsiteY147" fmla="*/ 6080850 h 6857999"/>
              <a:gd name="connsiteX148" fmla="*/ 1014636 w 3368438"/>
              <a:gd name="connsiteY148" fmla="*/ 6089639 h 6857999"/>
              <a:gd name="connsiteX149" fmla="*/ 826768 w 3368438"/>
              <a:gd name="connsiteY149" fmla="*/ 6089664 h 6857999"/>
              <a:gd name="connsiteX150" fmla="*/ 855043 w 3368438"/>
              <a:gd name="connsiteY150" fmla="*/ 6087078 h 6857999"/>
              <a:gd name="connsiteX151" fmla="*/ 879870 w 3368438"/>
              <a:gd name="connsiteY151" fmla="*/ 6078122 h 6857999"/>
              <a:gd name="connsiteX152" fmla="*/ 897634 w 3368438"/>
              <a:gd name="connsiteY152" fmla="*/ 6060712 h 6857999"/>
              <a:gd name="connsiteX153" fmla="*/ 904362 w 3368438"/>
              <a:gd name="connsiteY153" fmla="*/ 6032431 h 6857999"/>
              <a:gd name="connsiteX154" fmla="*/ 899526 w 3368438"/>
              <a:gd name="connsiteY154" fmla="*/ 6012603 h 6857999"/>
              <a:gd name="connsiteX155" fmla="*/ 886765 w 3368438"/>
              <a:gd name="connsiteY155" fmla="*/ 5999145 h 6857999"/>
              <a:gd name="connsiteX156" fmla="*/ 868665 w 3368438"/>
              <a:gd name="connsiteY156" fmla="*/ 5990524 h 6857999"/>
              <a:gd name="connsiteX157" fmla="*/ 847812 w 3368438"/>
              <a:gd name="connsiteY157" fmla="*/ 5984824 h 6857999"/>
              <a:gd name="connsiteX158" fmla="*/ 806968 w 3368438"/>
              <a:gd name="connsiteY158" fmla="*/ 5973785 h 6857999"/>
              <a:gd name="connsiteX159" fmla="*/ 792316 w 3368438"/>
              <a:gd name="connsiteY159" fmla="*/ 5957238 h 6857999"/>
              <a:gd name="connsiteX160" fmla="*/ 795405 w 3368438"/>
              <a:gd name="connsiteY160" fmla="*/ 5946366 h 6857999"/>
              <a:gd name="connsiteX161" fmla="*/ 803162 w 3368438"/>
              <a:gd name="connsiteY161" fmla="*/ 5939469 h 6857999"/>
              <a:gd name="connsiteX162" fmla="*/ 813504 w 3368438"/>
              <a:gd name="connsiteY162" fmla="*/ 5935661 h 6857999"/>
              <a:gd name="connsiteX163" fmla="*/ 824374 w 3368438"/>
              <a:gd name="connsiteY163" fmla="*/ 5934464 h 6857999"/>
              <a:gd name="connsiteX164" fmla="*/ 838332 w 3368438"/>
              <a:gd name="connsiteY164" fmla="*/ 5936188 h 6857999"/>
              <a:gd name="connsiteX165" fmla="*/ 850230 w 3368438"/>
              <a:gd name="connsiteY165" fmla="*/ 5941528 h 6857999"/>
              <a:gd name="connsiteX166" fmla="*/ 858682 w 3368438"/>
              <a:gd name="connsiteY166" fmla="*/ 5950844 h 6857999"/>
              <a:gd name="connsiteX167" fmla="*/ 858562 w 3368438"/>
              <a:gd name="connsiteY167" fmla="*/ 5950916 h 6857999"/>
              <a:gd name="connsiteX168" fmla="*/ 861842 w 3368438"/>
              <a:gd name="connsiteY168" fmla="*/ 5964541 h 6857999"/>
              <a:gd name="connsiteX169" fmla="*/ 908384 w 3368438"/>
              <a:gd name="connsiteY169" fmla="*/ 5964541 h 6857999"/>
              <a:gd name="connsiteX170" fmla="*/ 900292 w 3368438"/>
              <a:gd name="connsiteY170" fmla="*/ 5934704 h 6857999"/>
              <a:gd name="connsiteX171" fmla="*/ 881330 w 3368438"/>
              <a:gd name="connsiteY171" fmla="*/ 5915570 h 6857999"/>
              <a:gd name="connsiteX172" fmla="*/ 854947 w 3368438"/>
              <a:gd name="connsiteY172" fmla="*/ 5905225 h 6857999"/>
              <a:gd name="connsiteX173" fmla="*/ 824613 w 3368438"/>
              <a:gd name="connsiteY173" fmla="*/ 5902112 h 6857999"/>
              <a:gd name="connsiteX174" fmla="*/ 794782 w 3368438"/>
              <a:gd name="connsiteY174" fmla="*/ 5905033 h 6857999"/>
              <a:gd name="connsiteX175" fmla="*/ 768758 w 3368438"/>
              <a:gd name="connsiteY175" fmla="*/ 5915211 h 6857999"/>
              <a:gd name="connsiteX176" fmla="*/ 750323 w 3368438"/>
              <a:gd name="connsiteY176" fmla="*/ 5934344 h 6857999"/>
              <a:gd name="connsiteX177" fmla="*/ 743260 w 3368438"/>
              <a:gd name="connsiteY177" fmla="*/ 5963823 h 6857999"/>
              <a:gd name="connsiteX178" fmla="*/ 748096 w 3368438"/>
              <a:gd name="connsiteY178" fmla="*/ 5984681 h 6857999"/>
              <a:gd name="connsiteX179" fmla="*/ 760857 w 3368438"/>
              <a:gd name="connsiteY179" fmla="*/ 5998809 h 6857999"/>
              <a:gd name="connsiteX180" fmla="*/ 778957 w 3368438"/>
              <a:gd name="connsiteY180" fmla="*/ 6007957 h 6857999"/>
              <a:gd name="connsiteX181" fmla="*/ 799810 w 3368438"/>
              <a:gd name="connsiteY181" fmla="*/ 6013824 h 6857999"/>
              <a:gd name="connsiteX182" fmla="*/ 820160 w 3368438"/>
              <a:gd name="connsiteY182" fmla="*/ 6018302 h 6857999"/>
              <a:gd name="connsiteX183" fmla="*/ 837925 w 3368438"/>
              <a:gd name="connsiteY183" fmla="*/ 6022972 h 6857999"/>
              <a:gd name="connsiteX184" fmla="*/ 850518 w 3368438"/>
              <a:gd name="connsiteY184" fmla="*/ 6029677 h 6857999"/>
              <a:gd name="connsiteX185" fmla="*/ 855354 w 3368438"/>
              <a:gd name="connsiteY185" fmla="*/ 6040357 h 6857999"/>
              <a:gd name="connsiteX186" fmla="*/ 852601 w 3368438"/>
              <a:gd name="connsiteY186" fmla="*/ 6049146 h 6857999"/>
              <a:gd name="connsiteX187" fmla="*/ 845873 w 3368438"/>
              <a:gd name="connsiteY187" fmla="*/ 6054151 h 6857999"/>
              <a:gd name="connsiteX188" fmla="*/ 837087 w 3368438"/>
              <a:gd name="connsiteY188" fmla="*/ 6056378 h 6857999"/>
              <a:gd name="connsiteX189" fmla="*/ 828132 w 3368438"/>
              <a:gd name="connsiteY189" fmla="*/ 6056905 h 6857999"/>
              <a:gd name="connsiteX190" fmla="*/ 805388 w 3368438"/>
              <a:gd name="connsiteY190" fmla="*/ 6051900 h 6857999"/>
              <a:gd name="connsiteX191" fmla="*/ 794710 w 3368438"/>
              <a:gd name="connsiteY191" fmla="*/ 6032766 h 6857999"/>
              <a:gd name="connsiteX192" fmla="*/ 748168 w 3368438"/>
              <a:gd name="connsiteY192" fmla="*/ 6032766 h 6857999"/>
              <a:gd name="connsiteX193" fmla="*/ 756620 w 3368438"/>
              <a:gd name="connsiteY193" fmla="*/ 6060185 h 6857999"/>
              <a:gd name="connsiteX194" fmla="*/ 774384 w 3368438"/>
              <a:gd name="connsiteY194" fmla="*/ 6077595 h 6857999"/>
              <a:gd name="connsiteX195" fmla="*/ 798685 w 3368438"/>
              <a:gd name="connsiteY195" fmla="*/ 6086910 h 6857999"/>
              <a:gd name="connsiteX196" fmla="*/ 826768 w 3368438"/>
              <a:gd name="connsiteY196" fmla="*/ 6089664 h 6857999"/>
              <a:gd name="connsiteX197" fmla="*/ 1272221 w 3368438"/>
              <a:gd name="connsiteY197" fmla="*/ 6152739 h 6857999"/>
              <a:gd name="connsiteX198" fmla="*/ 1272221 w 3368438"/>
              <a:gd name="connsiteY198" fmla="*/ 5906517 h 6857999"/>
              <a:gd name="connsiteX199" fmla="*/ 1223261 w 3368438"/>
              <a:gd name="connsiteY199" fmla="*/ 5906517 h 6857999"/>
              <a:gd name="connsiteX200" fmla="*/ 1223261 w 3368438"/>
              <a:gd name="connsiteY200" fmla="*/ 6152739 h 6857999"/>
              <a:gd name="connsiteX201" fmla="*/ 1183973 w 3368438"/>
              <a:gd name="connsiteY201" fmla="*/ 6152739 h 6857999"/>
              <a:gd name="connsiteX202" fmla="*/ 1183973 w 3368438"/>
              <a:gd name="connsiteY202" fmla="*/ 5906517 h 6857999"/>
              <a:gd name="connsiteX203" fmla="*/ 1135013 w 3368438"/>
              <a:gd name="connsiteY203" fmla="*/ 5906517 h 6857999"/>
              <a:gd name="connsiteX204" fmla="*/ 1135013 w 3368438"/>
              <a:gd name="connsiteY204" fmla="*/ 6152739 h 6857999"/>
              <a:gd name="connsiteX205" fmla="*/ 817574 w 3368438"/>
              <a:gd name="connsiteY205" fmla="*/ 6406051 h 6857999"/>
              <a:gd name="connsiteX206" fmla="*/ 748431 w 3368438"/>
              <a:gd name="connsiteY206" fmla="*/ 6192301 h 6857999"/>
              <a:gd name="connsiteX207" fmla="*/ 695449 w 3368438"/>
              <a:gd name="connsiteY207" fmla="*/ 6192301 h 6857999"/>
              <a:gd name="connsiteX208" fmla="*/ 624511 w 3368438"/>
              <a:gd name="connsiteY208" fmla="*/ 6406051 h 6857999"/>
              <a:gd name="connsiteX209" fmla="*/ 672992 w 3368438"/>
              <a:gd name="connsiteY209" fmla="*/ 6406051 h 6857999"/>
              <a:gd name="connsiteX210" fmla="*/ 721186 w 3368438"/>
              <a:gd name="connsiteY210" fmla="*/ 6255760 h 6857999"/>
              <a:gd name="connsiteX211" fmla="*/ 721785 w 3368438"/>
              <a:gd name="connsiteY211" fmla="*/ 6255760 h 6857999"/>
              <a:gd name="connsiteX212" fmla="*/ 769380 w 3368438"/>
              <a:gd name="connsiteY212" fmla="*/ 6406051 h 6857999"/>
              <a:gd name="connsiteX213" fmla="*/ 721042 w 3368438"/>
              <a:gd name="connsiteY213" fmla="*/ 6469725 h 6857999"/>
              <a:gd name="connsiteX214" fmla="*/ 569541 w 3368438"/>
              <a:gd name="connsiteY214" fmla="*/ 6318189 h 6857999"/>
              <a:gd name="connsiteX215" fmla="*/ 721042 w 3368438"/>
              <a:gd name="connsiteY215" fmla="*/ 6166653 h 6857999"/>
              <a:gd name="connsiteX216" fmla="*/ 872543 w 3368438"/>
              <a:gd name="connsiteY216" fmla="*/ 6318189 h 6857999"/>
              <a:gd name="connsiteX217" fmla="*/ 721042 w 3368438"/>
              <a:gd name="connsiteY217" fmla="*/ 6469725 h 6857999"/>
              <a:gd name="connsiteX218" fmla="*/ 721042 w 3368438"/>
              <a:gd name="connsiteY218" fmla="*/ 6517619 h 6857999"/>
              <a:gd name="connsiteX219" fmla="*/ 920426 w 3368438"/>
              <a:gd name="connsiteY219" fmla="*/ 6318189 h 6857999"/>
              <a:gd name="connsiteX220" fmla="*/ 721042 w 3368438"/>
              <a:gd name="connsiteY220" fmla="*/ 6118759 h 6857999"/>
              <a:gd name="connsiteX221" fmla="*/ 521659 w 3368438"/>
              <a:gd name="connsiteY221" fmla="*/ 6318189 h 6857999"/>
              <a:gd name="connsiteX222" fmla="*/ 721042 w 3368438"/>
              <a:gd name="connsiteY222" fmla="*/ 6517619 h 6857999"/>
              <a:gd name="connsiteX223" fmla="*/ 2617678 w 3368438"/>
              <a:gd name="connsiteY223" fmla="*/ 6857999 h 6857999"/>
              <a:gd name="connsiteX224" fmla="*/ 2017173 w 3368438"/>
              <a:gd name="connsiteY224" fmla="*/ 6857999 h 6857999"/>
              <a:gd name="connsiteX225" fmla="*/ 1856270 w 3368438"/>
              <a:gd name="connsiteY225" fmla="*/ 6857999 h 6857999"/>
              <a:gd name="connsiteX226" fmla="*/ 1666272 w 3368438"/>
              <a:gd name="connsiteY226" fmla="*/ 6857999 h 6857999"/>
              <a:gd name="connsiteX227" fmla="*/ 1033741 w 3368438"/>
              <a:gd name="connsiteY227" fmla="*/ 6857999 h 6857999"/>
              <a:gd name="connsiteX228" fmla="*/ 0 w 3368438"/>
              <a:gd name="connsiteY228" fmla="*/ 6857999 h 6857999"/>
              <a:gd name="connsiteX229" fmla="*/ 0 w 3368438"/>
              <a:gd name="connsiteY229" fmla="*/ 0 h 6857999"/>
              <a:gd name="connsiteX230" fmla="*/ 1666272 w 3368438"/>
              <a:gd name="connsiteY230" fmla="*/ 0 h 6857999"/>
              <a:gd name="connsiteX231" fmla="*/ 1666272 w 3368438"/>
              <a:gd name="connsiteY231" fmla="*/ 2 h 6857999"/>
              <a:gd name="connsiteX232" fmla="*/ 1856270 w 3368438"/>
              <a:gd name="connsiteY232" fmla="*/ 2 h 6857999"/>
              <a:gd name="connsiteX233" fmla="*/ 2017173 w 3368438"/>
              <a:gd name="connsiteY233" fmla="*/ 2 h 6857999"/>
              <a:gd name="connsiteX234" fmla="*/ 2617679 w 3368438"/>
              <a:gd name="connsiteY234" fmla="*/ 2 h 6857999"/>
              <a:gd name="connsiteX235" fmla="*/ 2723341 w 3368438"/>
              <a:gd name="connsiteY235" fmla="*/ 233721 h 6857999"/>
              <a:gd name="connsiteX236" fmla="*/ 3368438 w 3368438"/>
              <a:gd name="connsiteY236" fmla="*/ 3429000 h 6857999"/>
              <a:gd name="connsiteX237" fmla="*/ 2723341 w 3368438"/>
              <a:gd name="connsiteY237" fmla="*/ 6624278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3368438" h="6857999">
                <a:moveTo>
                  <a:pt x="604448" y="5993767"/>
                </a:moveTo>
                <a:lnTo>
                  <a:pt x="604448" y="5975533"/>
                </a:lnTo>
                <a:cubicBezTo>
                  <a:pt x="604448" y="5972779"/>
                  <a:pt x="604736" y="5969091"/>
                  <a:pt x="605310" y="5964493"/>
                </a:cubicBezTo>
                <a:cubicBezTo>
                  <a:pt x="605885" y="5959896"/>
                  <a:pt x="607441" y="5955346"/>
                  <a:pt x="609955" y="5950868"/>
                </a:cubicBezTo>
                <a:cubicBezTo>
                  <a:pt x="612493" y="5946390"/>
                  <a:pt x="616395" y="5942534"/>
                  <a:pt x="621686" y="5939325"/>
                </a:cubicBezTo>
                <a:cubicBezTo>
                  <a:pt x="626977" y="5936092"/>
                  <a:pt x="634447" y="5934488"/>
                  <a:pt x="644095" y="5934488"/>
                </a:cubicBezTo>
                <a:cubicBezTo>
                  <a:pt x="647998" y="5934488"/>
                  <a:pt x="651781" y="5934823"/>
                  <a:pt x="655468" y="5935518"/>
                </a:cubicBezTo>
                <a:cubicBezTo>
                  <a:pt x="659154" y="5936188"/>
                  <a:pt x="662363" y="5937409"/>
                  <a:pt x="665116" y="5939134"/>
                </a:cubicBezTo>
                <a:cubicBezTo>
                  <a:pt x="667893" y="5940858"/>
                  <a:pt x="670072" y="5943205"/>
                  <a:pt x="671676" y="5946198"/>
                </a:cubicBezTo>
                <a:cubicBezTo>
                  <a:pt x="673304" y="5949191"/>
                  <a:pt x="674094" y="5952664"/>
                  <a:pt x="674094" y="5957237"/>
                </a:cubicBezTo>
                <a:cubicBezTo>
                  <a:pt x="674094" y="5961811"/>
                  <a:pt x="673280" y="5965619"/>
                  <a:pt x="671676" y="5968612"/>
                </a:cubicBezTo>
                <a:cubicBezTo>
                  <a:pt x="670072" y="5971582"/>
                  <a:pt x="667965" y="5974048"/>
                  <a:pt x="665307" y="5976012"/>
                </a:cubicBezTo>
                <a:cubicBezTo>
                  <a:pt x="662674" y="5977976"/>
                  <a:pt x="659561" y="5979532"/>
                  <a:pt x="655994" y="5980682"/>
                </a:cubicBezTo>
                <a:cubicBezTo>
                  <a:pt x="652427" y="5981807"/>
                  <a:pt x="648812" y="5982741"/>
                  <a:pt x="645125" y="5983435"/>
                </a:cubicBezTo>
                <a:cubicBezTo>
                  <a:pt x="641222" y="5984130"/>
                  <a:pt x="637296" y="5984681"/>
                  <a:pt x="633394" y="5985160"/>
                </a:cubicBezTo>
                <a:cubicBezTo>
                  <a:pt x="629491" y="5985615"/>
                  <a:pt x="625756" y="5986189"/>
                  <a:pt x="622189" y="5986884"/>
                </a:cubicBezTo>
                <a:cubicBezTo>
                  <a:pt x="618622" y="5987578"/>
                  <a:pt x="615294" y="5988440"/>
                  <a:pt x="612182" y="5989470"/>
                </a:cubicBezTo>
                <a:close/>
                <a:moveTo>
                  <a:pt x="604448" y="5993804"/>
                </a:moveTo>
                <a:lnTo>
                  <a:pt x="604425" y="5993780"/>
                </a:lnTo>
                <a:lnTo>
                  <a:pt x="604448" y="5993767"/>
                </a:lnTo>
                <a:close/>
                <a:moveTo>
                  <a:pt x="1389772" y="6052737"/>
                </a:moveTo>
                <a:cubicBezTo>
                  <a:pt x="1377826" y="6052737"/>
                  <a:pt x="1368920" y="6049528"/>
                  <a:pt x="1363054" y="6043086"/>
                </a:cubicBezTo>
                <a:lnTo>
                  <a:pt x="1363030" y="6043086"/>
                </a:lnTo>
                <a:cubicBezTo>
                  <a:pt x="1357164" y="6036644"/>
                  <a:pt x="1353094" y="6027209"/>
                  <a:pt x="1350796" y="6014805"/>
                </a:cubicBezTo>
                <a:lnTo>
                  <a:pt x="1430449" y="6014805"/>
                </a:lnTo>
                <a:cubicBezTo>
                  <a:pt x="1430209" y="6018253"/>
                  <a:pt x="1429467" y="6022181"/>
                  <a:pt x="1428198" y="6026539"/>
                </a:cubicBezTo>
                <a:cubicBezTo>
                  <a:pt x="1426929" y="6030897"/>
                  <a:pt x="1424751" y="6035040"/>
                  <a:pt x="1421638" y="6038943"/>
                </a:cubicBezTo>
                <a:cubicBezTo>
                  <a:pt x="1418550" y="6042847"/>
                  <a:pt x="1414408" y="6046127"/>
                  <a:pt x="1409237" y="6048762"/>
                </a:cubicBezTo>
                <a:cubicBezTo>
                  <a:pt x="1404065" y="6051420"/>
                  <a:pt x="1397577" y="6052737"/>
                  <a:pt x="1389772" y="6052737"/>
                </a:cubicBezTo>
                <a:close/>
                <a:moveTo>
                  <a:pt x="1016072" y="6052737"/>
                </a:moveTo>
                <a:cubicBezTo>
                  <a:pt x="1004126" y="6052737"/>
                  <a:pt x="995220" y="6049529"/>
                  <a:pt x="989354" y="6043087"/>
                </a:cubicBezTo>
                <a:lnTo>
                  <a:pt x="989330" y="6043087"/>
                </a:lnTo>
                <a:cubicBezTo>
                  <a:pt x="983464" y="6036645"/>
                  <a:pt x="979394" y="6027209"/>
                  <a:pt x="977096" y="6014805"/>
                </a:cubicBezTo>
                <a:lnTo>
                  <a:pt x="1056749" y="6014805"/>
                </a:lnTo>
                <a:cubicBezTo>
                  <a:pt x="1056509" y="6018254"/>
                  <a:pt x="1055767" y="6022181"/>
                  <a:pt x="1054498" y="6026539"/>
                </a:cubicBezTo>
                <a:cubicBezTo>
                  <a:pt x="1053230" y="6030897"/>
                  <a:pt x="1051051" y="6035041"/>
                  <a:pt x="1047938" y="6038943"/>
                </a:cubicBezTo>
                <a:cubicBezTo>
                  <a:pt x="1044850" y="6042847"/>
                  <a:pt x="1040708" y="6046127"/>
                  <a:pt x="1035537" y="6048762"/>
                </a:cubicBezTo>
                <a:cubicBezTo>
                  <a:pt x="1030365" y="6051420"/>
                  <a:pt x="1023877" y="6052737"/>
                  <a:pt x="1016072" y="6052737"/>
                </a:cubicBezTo>
                <a:close/>
                <a:moveTo>
                  <a:pt x="1666272" y="6084802"/>
                </a:moveTo>
                <a:lnTo>
                  <a:pt x="1605245" y="5906517"/>
                </a:lnTo>
                <a:lnTo>
                  <a:pt x="1605222" y="5906517"/>
                </a:lnTo>
                <a:lnTo>
                  <a:pt x="1550755" y="5906517"/>
                </a:lnTo>
                <a:lnTo>
                  <a:pt x="1490423" y="6084802"/>
                </a:lnTo>
                <a:lnTo>
                  <a:pt x="1539024" y="6084802"/>
                </a:lnTo>
                <a:lnTo>
                  <a:pt x="1576612" y="5963080"/>
                </a:lnTo>
                <a:lnTo>
                  <a:pt x="1577306" y="5963080"/>
                </a:lnTo>
                <a:lnTo>
                  <a:pt x="1614894" y="6084802"/>
                </a:lnTo>
                <a:close/>
                <a:moveTo>
                  <a:pt x="633753" y="6089616"/>
                </a:moveTo>
                <a:cubicBezTo>
                  <a:pt x="643641" y="6089616"/>
                  <a:pt x="653456" y="6088634"/>
                  <a:pt x="663225" y="6086671"/>
                </a:cubicBezTo>
                <a:cubicBezTo>
                  <a:pt x="673016" y="6084731"/>
                  <a:pt x="681803" y="6081450"/>
                  <a:pt x="689608" y="6076852"/>
                </a:cubicBezTo>
                <a:cubicBezTo>
                  <a:pt x="697413" y="6072254"/>
                  <a:pt x="703853" y="6066172"/>
                  <a:pt x="708905" y="6058581"/>
                </a:cubicBezTo>
                <a:cubicBezTo>
                  <a:pt x="713956" y="6051014"/>
                  <a:pt x="716829" y="6041459"/>
                  <a:pt x="717524" y="6029964"/>
                </a:cubicBezTo>
                <a:lnTo>
                  <a:pt x="717571" y="6029940"/>
                </a:lnTo>
                <a:lnTo>
                  <a:pt x="668611" y="6029940"/>
                </a:lnTo>
                <a:cubicBezTo>
                  <a:pt x="667702" y="6039591"/>
                  <a:pt x="664469" y="6046488"/>
                  <a:pt x="658963" y="6050630"/>
                </a:cubicBezTo>
                <a:cubicBezTo>
                  <a:pt x="653456" y="6054773"/>
                  <a:pt x="645867" y="6056833"/>
                  <a:pt x="636219" y="6056833"/>
                </a:cubicBezTo>
                <a:cubicBezTo>
                  <a:pt x="631861" y="6056833"/>
                  <a:pt x="627767" y="6056545"/>
                  <a:pt x="623985" y="6055971"/>
                </a:cubicBezTo>
                <a:cubicBezTo>
                  <a:pt x="620178" y="6055396"/>
                  <a:pt x="616850" y="6054246"/>
                  <a:pt x="613977" y="6052522"/>
                </a:cubicBezTo>
                <a:cubicBezTo>
                  <a:pt x="611104" y="6050798"/>
                  <a:pt x="608806" y="6048403"/>
                  <a:pt x="607082" y="6045290"/>
                </a:cubicBezTo>
                <a:cubicBezTo>
                  <a:pt x="605358" y="6042177"/>
                  <a:pt x="604496" y="6037986"/>
                  <a:pt x="604496" y="6032694"/>
                </a:cubicBezTo>
                <a:cubicBezTo>
                  <a:pt x="604257" y="6027641"/>
                  <a:pt x="605765" y="6023810"/>
                  <a:pt x="608973" y="6021152"/>
                </a:cubicBezTo>
                <a:cubicBezTo>
                  <a:pt x="612206" y="6018494"/>
                  <a:pt x="616563" y="6016506"/>
                  <a:pt x="622069" y="6015117"/>
                </a:cubicBezTo>
                <a:cubicBezTo>
                  <a:pt x="627576" y="6013728"/>
                  <a:pt x="633920" y="6012699"/>
                  <a:pt x="641031" y="6012004"/>
                </a:cubicBezTo>
                <a:cubicBezTo>
                  <a:pt x="648165" y="6011334"/>
                  <a:pt x="655396" y="6010400"/>
                  <a:pt x="662746" y="6009250"/>
                </a:cubicBezTo>
                <a:cubicBezTo>
                  <a:pt x="670096" y="6008101"/>
                  <a:pt x="677398" y="6006544"/>
                  <a:pt x="684628" y="6004604"/>
                </a:cubicBezTo>
                <a:cubicBezTo>
                  <a:pt x="691858" y="6002665"/>
                  <a:pt x="698299" y="5999719"/>
                  <a:pt x="703925" y="5995816"/>
                </a:cubicBezTo>
                <a:cubicBezTo>
                  <a:pt x="709551" y="5991913"/>
                  <a:pt x="714148" y="5986692"/>
                  <a:pt x="717715" y="5980131"/>
                </a:cubicBezTo>
                <a:cubicBezTo>
                  <a:pt x="721282" y="5973569"/>
                  <a:pt x="723054" y="5965236"/>
                  <a:pt x="723054" y="5955130"/>
                </a:cubicBezTo>
                <a:cubicBezTo>
                  <a:pt x="723054" y="5945935"/>
                  <a:pt x="721498" y="5938008"/>
                  <a:pt x="718385" y="5931327"/>
                </a:cubicBezTo>
                <a:cubicBezTo>
                  <a:pt x="715273" y="5924646"/>
                  <a:pt x="710964" y="5919138"/>
                  <a:pt x="705457" y="5914780"/>
                </a:cubicBezTo>
                <a:cubicBezTo>
                  <a:pt x="699951" y="5910421"/>
                  <a:pt x="693510" y="5907188"/>
                  <a:pt x="686160" y="5905129"/>
                </a:cubicBezTo>
                <a:cubicBezTo>
                  <a:pt x="678786" y="5903046"/>
                  <a:pt x="670862" y="5902016"/>
                  <a:pt x="662363" y="5902016"/>
                </a:cubicBezTo>
                <a:cubicBezTo>
                  <a:pt x="651326" y="5902016"/>
                  <a:pt x="640528" y="5903644"/>
                  <a:pt x="629946" y="5906853"/>
                </a:cubicBezTo>
                <a:cubicBezTo>
                  <a:pt x="619388" y="5910062"/>
                  <a:pt x="610170" y="5915690"/>
                  <a:pt x="602365" y="5923736"/>
                </a:cubicBezTo>
                <a:cubicBezTo>
                  <a:pt x="602150" y="5920766"/>
                  <a:pt x="601743" y="5917821"/>
                  <a:pt x="601168" y="5914947"/>
                </a:cubicBezTo>
                <a:cubicBezTo>
                  <a:pt x="600594" y="5912074"/>
                  <a:pt x="599828" y="5909248"/>
                  <a:pt x="598918" y="5906494"/>
                </a:cubicBezTo>
                <a:lnTo>
                  <a:pt x="549264" y="5906494"/>
                </a:lnTo>
                <a:cubicBezTo>
                  <a:pt x="551586" y="5910158"/>
                  <a:pt x="553190" y="5915690"/>
                  <a:pt x="554100" y="5923041"/>
                </a:cubicBezTo>
                <a:cubicBezTo>
                  <a:pt x="555034" y="5930417"/>
                  <a:pt x="555488" y="5938104"/>
                  <a:pt x="555488" y="5946150"/>
                </a:cubicBezTo>
                <a:lnTo>
                  <a:pt x="555488" y="6038920"/>
                </a:lnTo>
                <a:cubicBezTo>
                  <a:pt x="555488" y="6049720"/>
                  <a:pt x="557883" y="6058389"/>
                  <a:pt x="562719" y="6064951"/>
                </a:cubicBezTo>
                <a:cubicBezTo>
                  <a:pt x="567555" y="6071512"/>
                  <a:pt x="573756" y="6076613"/>
                  <a:pt x="581345" y="6080301"/>
                </a:cubicBezTo>
                <a:cubicBezTo>
                  <a:pt x="588934" y="6083988"/>
                  <a:pt x="597314" y="6086479"/>
                  <a:pt x="606507" y="6087724"/>
                </a:cubicBezTo>
                <a:cubicBezTo>
                  <a:pt x="615701" y="6088969"/>
                  <a:pt x="624799" y="6089616"/>
                  <a:pt x="633753" y="6089616"/>
                </a:cubicBezTo>
                <a:close/>
                <a:moveTo>
                  <a:pt x="416197" y="6089616"/>
                </a:moveTo>
                <a:cubicBezTo>
                  <a:pt x="426540" y="6089616"/>
                  <a:pt x="436643" y="6087245"/>
                  <a:pt x="446531" y="6082552"/>
                </a:cubicBezTo>
                <a:cubicBezTo>
                  <a:pt x="456419" y="6077834"/>
                  <a:pt x="464463" y="6070315"/>
                  <a:pt x="470664" y="6059970"/>
                </a:cubicBezTo>
                <a:lnTo>
                  <a:pt x="471693" y="6059970"/>
                </a:lnTo>
                <a:lnTo>
                  <a:pt x="471693" y="6084803"/>
                </a:lnTo>
                <a:lnTo>
                  <a:pt x="471717" y="6084827"/>
                </a:lnTo>
                <a:lnTo>
                  <a:pt x="518259" y="6084827"/>
                </a:lnTo>
                <a:lnTo>
                  <a:pt x="518259" y="5906542"/>
                </a:lnTo>
                <a:lnTo>
                  <a:pt x="469299" y="5906542"/>
                </a:lnTo>
                <a:lnTo>
                  <a:pt x="469299" y="5999983"/>
                </a:lnTo>
                <a:cubicBezTo>
                  <a:pt x="469299" y="6018134"/>
                  <a:pt x="466330" y="6031186"/>
                  <a:pt x="460345" y="6039112"/>
                </a:cubicBezTo>
                <a:cubicBezTo>
                  <a:pt x="454360" y="6047038"/>
                  <a:pt x="444711" y="6051014"/>
                  <a:pt x="431376" y="6051014"/>
                </a:cubicBezTo>
                <a:cubicBezTo>
                  <a:pt x="419668" y="6051014"/>
                  <a:pt x="411505" y="6047374"/>
                  <a:pt x="406908" y="6040142"/>
                </a:cubicBezTo>
                <a:cubicBezTo>
                  <a:pt x="402311" y="6032910"/>
                  <a:pt x="400013" y="6021918"/>
                  <a:pt x="400013" y="6007215"/>
                </a:cubicBezTo>
                <a:lnTo>
                  <a:pt x="400013" y="5906518"/>
                </a:lnTo>
                <a:lnTo>
                  <a:pt x="351053" y="5906518"/>
                </a:lnTo>
                <a:lnTo>
                  <a:pt x="351053" y="6016171"/>
                </a:lnTo>
                <a:cubicBezTo>
                  <a:pt x="351053" y="6027210"/>
                  <a:pt x="352034" y="6037268"/>
                  <a:pt x="353973" y="6046344"/>
                </a:cubicBezTo>
                <a:cubicBezTo>
                  <a:pt x="355937" y="6055420"/>
                  <a:pt x="359336" y="6063131"/>
                  <a:pt x="364148" y="6069453"/>
                </a:cubicBezTo>
                <a:cubicBezTo>
                  <a:pt x="368961" y="6075775"/>
                  <a:pt x="375592" y="6080732"/>
                  <a:pt x="383972" y="6084276"/>
                </a:cubicBezTo>
                <a:cubicBezTo>
                  <a:pt x="392351" y="6087820"/>
                  <a:pt x="403101" y="6089616"/>
                  <a:pt x="416197" y="6089616"/>
                </a:cubicBezTo>
                <a:close/>
                <a:moveTo>
                  <a:pt x="1388336" y="6089639"/>
                </a:moveTo>
                <a:cubicBezTo>
                  <a:pt x="1401911" y="6089639"/>
                  <a:pt x="1414264" y="6087244"/>
                  <a:pt x="1425397" y="6082407"/>
                </a:cubicBezTo>
                <a:cubicBezTo>
                  <a:pt x="1436554" y="6077594"/>
                  <a:pt x="1446154" y="6070960"/>
                  <a:pt x="1454199" y="6062579"/>
                </a:cubicBezTo>
                <a:cubicBezTo>
                  <a:pt x="1462267" y="6054174"/>
                  <a:pt x="1468468" y="6044236"/>
                  <a:pt x="1472825" y="6032741"/>
                </a:cubicBezTo>
                <a:cubicBezTo>
                  <a:pt x="1477206" y="6021247"/>
                  <a:pt x="1479385" y="6009297"/>
                  <a:pt x="1479385" y="5995504"/>
                </a:cubicBezTo>
                <a:cubicBezTo>
                  <a:pt x="1479385" y="5981710"/>
                  <a:pt x="1477278" y="5969066"/>
                  <a:pt x="1473017" y="5957572"/>
                </a:cubicBezTo>
                <a:cubicBezTo>
                  <a:pt x="1468779" y="5946077"/>
                  <a:pt x="1462746" y="5936187"/>
                  <a:pt x="1454917" y="5927925"/>
                </a:cubicBezTo>
                <a:cubicBezTo>
                  <a:pt x="1447112" y="5919664"/>
                  <a:pt x="1437583" y="5913270"/>
                  <a:pt x="1426307" y="5908792"/>
                </a:cubicBezTo>
                <a:cubicBezTo>
                  <a:pt x="1415055" y="5904290"/>
                  <a:pt x="1402413" y="5902063"/>
                  <a:pt x="1388384" y="5902063"/>
                </a:cubicBezTo>
                <a:cubicBezTo>
                  <a:pt x="1368153" y="5902063"/>
                  <a:pt x="1350940" y="5906661"/>
                  <a:pt x="1336671" y="5915856"/>
                </a:cubicBezTo>
                <a:cubicBezTo>
                  <a:pt x="1322401" y="5925052"/>
                  <a:pt x="1311843" y="5940330"/>
                  <a:pt x="1304948" y="5961715"/>
                </a:cubicBezTo>
                <a:lnTo>
                  <a:pt x="1348043" y="5961715"/>
                </a:lnTo>
                <a:cubicBezTo>
                  <a:pt x="1349647" y="5956207"/>
                  <a:pt x="1354028" y="5950962"/>
                  <a:pt x="1361139" y="5946029"/>
                </a:cubicBezTo>
                <a:cubicBezTo>
                  <a:pt x="1368273" y="5941072"/>
                  <a:pt x="1376772" y="5938606"/>
                  <a:pt x="1386660" y="5938606"/>
                </a:cubicBezTo>
                <a:cubicBezTo>
                  <a:pt x="1400450" y="5938606"/>
                  <a:pt x="1411032" y="5942150"/>
                  <a:pt x="1418382" y="5949286"/>
                </a:cubicBezTo>
                <a:lnTo>
                  <a:pt x="1418335" y="5949310"/>
                </a:lnTo>
                <a:cubicBezTo>
                  <a:pt x="1425685" y="5956422"/>
                  <a:pt x="1429707" y="5967941"/>
                  <a:pt x="1430401" y="5983794"/>
                </a:cubicBezTo>
                <a:lnTo>
                  <a:pt x="1301812" y="5983794"/>
                </a:lnTo>
                <a:cubicBezTo>
                  <a:pt x="1300902" y="5997587"/>
                  <a:pt x="1302051" y="6010806"/>
                  <a:pt x="1305259" y="6023450"/>
                </a:cubicBezTo>
                <a:cubicBezTo>
                  <a:pt x="1308468" y="6036070"/>
                  <a:pt x="1313711" y="6047349"/>
                  <a:pt x="1320941" y="6057239"/>
                </a:cubicBezTo>
                <a:cubicBezTo>
                  <a:pt x="1328171" y="6067105"/>
                  <a:pt x="1337437" y="6074983"/>
                  <a:pt x="1348689" y="6080850"/>
                </a:cubicBezTo>
                <a:cubicBezTo>
                  <a:pt x="1359942" y="6086694"/>
                  <a:pt x="1373157" y="6089639"/>
                  <a:pt x="1388336" y="6089639"/>
                </a:cubicBezTo>
                <a:close/>
                <a:moveTo>
                  <a:pt x="1014636" y="6089639"/>
                </a:moveTo>
                <a:cubicBezTo>
                  <a:pt x="1028211" y="6089639"/>
                  <a:pt x="1040565" y="6087244"/>
                  <a:pt x="1051697" y="6082407"/>
                </a:cubicBezTo>
                <a:cubicBezTo>
                  <a:pt x="1062854" y="6077594"/>
                  <a:pt x="1072454" y="6070960"/>
                  <a:pt x="1080499" y="6062579"/>
                </a:cubicBezTo>
                <a:cubicBezTo>
                  <a:pt x="1088567" y="6054174"/>
                  <a:pt x="1094768" y="6044236"/>
                  <a:pt x="1099125" y="6032742"/>
                </a:cubicBezTo>
                <a:cubicBezTo>
                  <a:pt x="1103506" y="6021247"/>
                  <a:pt x="1105685" y="6009297"/>
                  <a:pt x="1105685" y="5995505"/>
                </a:cubicBezTo>
                <a:cubicBezTo>
                  <a:pt x="1105685" y="5981711"/>
                  <a:pt x="1103578" y="5969066"/>
                  <a:pt x="1099317" y="5957573"/>
                </a:cubicBezTo>
                <a:cubicBezTo>
                  <a:pt x="1095079" y="5946077"/>
                  <a:pt x="1089046" y="5936187"/>
                  <a:pt x="1081217" y="5927925"/>
                </a:cubicBezTo>
                <a:cubicBezTo>
                  <a:pt x="1073412" y="5919664"/>
                  <a:pt x="1063883" y="5913270"/>
                  <a:pt x="1052607" y="5908792"/>
                </a:cubicBezTo>
                <a:cubicBezTo>
                  <a:pt x="1041355" y="5904290"/>
                  <a:pt x="1028714" y="5902063"/>
                  <a:pt x="1014684" y="5902063"/>
                </a:cubicBezTo>
                <a:cubicBezTo>
                  <a:pt x="994453" y="5902063"/>
                  <a:pt x="977240" y="5906662"/>
                  <a:pt x="962971" y="5915856"/>
                </a:cubicBezTo>
                <a:cubicBezTo>
                  <a:pt x="948702" y="5925053"/>
                  <a:pt x="938143" y="5940330"/>
                  <a:pt x="931248" y="5961716"/>
                </a:cubicBezTo>
                <a:lnTo>
                  <a:pt x="974343" y="5961716"/>
                </a:lnTo>
                <a:cubicBezTo>
                  <a:pt x="975947" y="5956207"/>
                  <a:pt x="980328" y="5950962"/>
                  <a:pt x="987439" y="5946030"/>
                </a:cubicBezTo>
                <a:cubicBezTo>
                  <a:pt x="994573" y="5941072"/>
                  <a:pt x="1003072" y="5938606"/>
                  <a:pt x="1012960" y="5938606"/>
                </a:cubicBezTo>
                <a:cubicBezTo>
                  <a:pt x="1026750" y="5938606"/>
                  <a:pt x="1037332" y="5942151"/>
                  <a:pt x="1044682" y="5949286"/>
                </a:cubicBezTo>
                <a:lnTo>
                  <a:pt x="1044635" y="5949311"/>
                </a:lnTo>
                <a:cubicBezTo>
                  <a:pt x="1051985" y="5956422"/>
                  <a:pt x="1056007" y="5967941"/>
                  <a:pt x="1056701" y="5983795"/>
                </a:cubicBezTo>
                <a:lnTo>
                  <a:pt x="928112" y="5983795"/>
                </a:lnTo>
                <a:cubicBezTo>
                  <a:pt x="927202" y="5997588"/>
                  <a:pt x="928351" y="6010806"/>
                  <a:pt x="931559" y="6023450"/>
                </a:cubicBezTo>
                <a:cubicBezTo>
                  <a:pt x="934768" y="6036071"/>
                  <a:pt x="940011" y="6047349"/>
                  <a:pt x="947241" y="6057240"/>
                </a:cubicBezTo>
                <a:cubicBezTo>
                  <a:pt x="954471" y="6067105"/>
                  <a:pt x="963737" y="6074983"/>
                  <a:pt x="974989" y="6080850"/>
                </a:cubicBezTo>
                <a:cubicBezTo>
                  <a:pt x="986242" y="6086694"/>
                  <a:pt x="999457" y="6089639"/>
                  <a:pt x="1014636" y="6089639"/>
                </a:cubicBezTo>
                <a:close/>
                <a:moveTo>
                  <a:pt x="826768" y="6089664"/>
                </a:moveTo>
                <a:cubicBezTo>
                  <a:pt x="836416" y="6089664"/>
                  <a:pt x="845849" y="6088802"/>
                  <a:pt x="855043" y="6087078"/>
                </a:cubicBezTo>
                <a:cubicBezTo>
                  <a:pt x="864236" y="6085354"/>
                  <a:pt x="872520" y="6082360"/>
                  <a:pt x="879870" y="6078122"/>
                </a:cubicBezTo>
                <a:cubicBezTo>
                  <a:pt x="887244" y="6073883"/>
                  <a:pt x="893157" y="6068064"/>
                  <a:pt x="897634" y="6060712"/>
                </a:cubicBezTo>
                <a:cubicBezTo>
                  <a:pt x="902111" y="6053337"/>
                  <a:pt x="904362" y="6043925"/>
                  <a:pt x="904362" y="6032431"/>
                </a:cubicBezTo>
                <a:cubicBezTo>
                  <a:pt x="904362" y="6024624"/>
                  <a:pt x="902758" y="6017991"/>
                  <a:pt x="899526" y="6012603"/>
                </a:cubicBezTo>
                <a:cubicBezTo>
                  <a:pt x="896294" y="6007191"/>
                  <a:pt x="892056" y="6002713"/>
                  <a:pt x="886765" y="5999145"/>
                </a:cubicBezTo>
                <a:cubicBezTo>
                  <a:pt x="881474" y="5995577"/>
                  <a:pt x="875441" y="5992703"/>
                  <a:pt x="868665" y="5990524"/>
                </a:cubicBezTo>
                <a:cubicBezTo>
                  <a:pt x="861890" y="5988321"/>
                  <a:pt x="854947" y="5986429"/>
                  <a:pt x="847812" y="5984824"/>
                </a:cubicBezTo>
                <a:cubicBezTo>
                  <a:pt x="830359" y="5981137"/>
                  <a:pt x="816736" y="5977473"/>
                  <a:pt x="806968" y="5973785"/>
                </a:cubicBezTo>
                <a:cubicBezTo>
                  <a:pt x="797200" y="5970121"/>
                  <a:pt x="792316" y="5964589"/>
                  <a:pt x="792316" y="5957238"/>
                </a:cubicBezTo>
                <a:cubicBezTo>
                  <a:pt x="792316" y="5952855"/>
                  <a:pt x="793346" y="5949239"/>
                  <a:pt x="795405" y="5946366"/>
                </a:cubicBezTo>
                <a:cubicBezTo>
                  <a:pt x="797464" y="5943492"/>
                  <a:pt x="800049" y="5941193"/>
                  <a:pt x="803162" y="5939469"/>
                </a:cubicBezTo>
                <a:cubicBezTo>
                  <a:pt x="806274" y="5937721"/>
                  <a:pt x="809698" y="5936452"/>
                  <a:pt x="813504" y="5935661"/>
                </a:cubicBezTo>
                <a:cubicBezTo>
                  <a:pt x="817311" y="5934871"/>
                  <a:pt x="820926" y="5934464"/>
                  <a:pt x="824374" y="5934464"/>
                </a:cubicBezTo>
                <a:cubicBezTo>
                  <a:pt x="829186" y="5934464"/>
                  <a:pt x="833855" y="5935039"/>
                  <a:pt x="838332" y="5936188"/>
                </a:cubicBezTo>
                <a:cubicBezTo>
                  <a:pt x="842809" y="5937338"/>
                  <a:pt x="846783" y="5939110"/>
                  <a:pt x="850230" y="5941528"/>
                </a:cubicBezTo>
                <a:cubicBezTo>
                  <a:pt x="853678" y="5943947"/>
                  <a:pt x="856503" y="5947060"/>
                  <a:pt x="858682" y="5950844"/>
                </a:cubicBezTo>
                <a:lnTo>
                  <a:pt x="858562" y="5950916"/>
                </a:lnTo>
                <a:cubicBezTo>
                  <a:pt x="860741" y="5954723"/>
                  <a:pt x="861842" y="5959249"/>
                  <a:pt x="861842" y="5964541"/>
                </a:cubicBezTo>
                <a:lnTo>
                  <a:pt x="908384" y="5964541"/>
                </a:lnTo>
                <a:cubicBezTo>
                  <a:pt x="907929" y="5952568"/>
                  <a:pt x="905248" y="5942630"/>
                  <a:pt x="900292" y="5934704"/>
                </a:cubicBezTo>
                <a:cubicBezTo>
                  <a:pt x="895360" y="5926777"/>
                  <a:pt x="889039" y="5920407"/>
                  <a:pt x="881330" y="5915570"/>
                </a:cubicBezTo>
                <a:cubicBezTo>
                  <a:pt x="873621" y="5910733"/>
                  <a:pt x="864835" y="5907284"/>
                  <a:pt x="854947" y="5905225"/>
                </a:cubicBezTo>
                <a:cubicBezTo>
                  <a:pt x="845059" y="5903142"/>
                  <a:pt x="834740" y="5902112"/>
                  <a:pt x="824613" y="5902112"/>
                </a:cubicBezTo>
                <a:cubicBezTo>
                  <a:pt x="814486" y="5902112"/>
                  <a:pt x="804550" y="5903094"/>
                  <a:pt x="794782" y="5905033"/>
                </a:cubicBezTo>
                <a:cubicBezTo>
                  <a:pt x="785014" y="5906997"/>
                  <a:pt x="776323" y="5910397"/>
                  <a:pt x="768758" y="5915211"/>
                </a:cubicBezTo>
                <a:cubicBezTo>
                  <a:pt x="761192" y="5920024"/>
                  <a:pt x="755040" y="5926418"/>
                  <a:pt x="750323" y="5934344"/>
                </a:cubicBezTo>
                <a:cubicBezTo>
                  <a:pt x="745631" y="5942271"/>
                  <a:pt x="743260" y="5952113"/>
                  <a:pt x="743260" y="5963823"/>
                </a:cubicBezTo>
                <a:cubicBezTo>
                  <a:pt x="743260" y="5972085"/>
                  <a:pt x="744888" y="5979029"/>
                  <a:pt x="748096" y="5984681"/>
                </a:cubicBezTo>
                <a:cubicBezTo>
                  <a:pt x="751329" y="5990308"/>
                  <a:pt x="755566" y="5995026"/>
                  <a:pt x="760857" y="5998809"/>
                </a:cubicBezTo>
                <a:cubicBezTo>
                  <a:pt x="766148" y="6002617"/>
                  <a:pt x="772182" y="6005658"/>
                  <a:pt x="778957" y="6007957"/>
                </a:cubicBezTo>
                <a:cubicBezTo>
                  <a:pt x="785732" y="6010256"/>
                  <a:pt x="792699" y="6012196"/>
                  <a:pt x="799810" y="6013824"/>
                </a:cubicBezTo>
                <a:cubicBezTo>
                  <a:pt x="806705" y="6015429"/>
                  <a:pt x="813480" y="6016913"/>
                  <a:pt x="820160" y="6018302"/>
                </a:cubicBezTo>
                <a:cubicBezTo>
                  <a:pt x="826840" y="6019691"/>
                  <a:pt x="832753" y="6021248"/>
                  <a:pt x="837925" y="6022972"/>
                </a:cubicBezTo>
                <a:cubicBezTo>
                  <a:pt x="843096" y="6024672"/>
                  <a:pt x="847310" y="6026923"/>
                  <a:pt x="850518" y="6029677"/>
                </a:cubicBezTo>
                <a:cubicBezTo>
                  <a:pt x="853750" y="6032431"/>
                  <a:pt x="855354" y="6035999"/>
                  <a:pt x="855354" y="6040357"/>
                </a:cubicBezTo>
                <a:cubicBezTo>
                  <a:pt x="855354" y="6044021"/>
                  <a:pt x="854444" y="6046967"/>
                  <a:pt x="852601" y="6049146"/>
                </a:cubicBezTo>
                <a:cubicBezTo>
                  <a:pt x="850757" y="6051325"/>
                  <a:pt x="848531" y="6053001"/>
                  <a:pt x="845873" y="6054151"/>
                </a:cubicBezTo>
                <a:cubicBezTo>
                  <a:pt x="843239" y="6055276"/>
                  <a:pt x="840319" y="6056043"/>
                  <a:pt x="837087" y="6056378"/>
                </a:cubicBezTo>
                <a:cubicBezTo>
                  <a:pt x="833878" y="6056737"/>
                  <a:pt x="830886" y="6056905"/>
                  <a:pt x="828132" y="6056905"/>
                </a:cubicBezTo>
                <a:cubicBezTo>
                  <a:pt x="819418" y="6056905"/>
                  <a:pt x="811828" y="6055228"/>
                  <a:pt x="805388" y="6051900"/>
                </a:cubicBezTo>
                <a:cubicBezTo>
                  <a:pt x="798972" y="6048571"/>
                  <a:pt x="795405" y="6042201"/>
                  <a:pt x="794710" y="6032766"/>
                </a:cubicBezTo>
                <a:lnTo>
                  <a:pt x="748168" y="6032766"/>
                </a:lnTo>
                <a:cubicBezTo>
                  <a:pt x="749102" y="6043806"/>
                  <a:pt x="751903" y="6052953"/>
                  <a:pt x="756620" y="6060185"/>
                </a:cubicBezTo>
                <a:cubicBezTo>
                  <a:pt x="761336" y="6067417"/>
                  <a:pt x="767274" y="6073212"/>
                  <a:pt x="774384" y="6077595"/>
                </a:cubicBezTo>
                <a:cubicBezTo>
                  <a:pt x="781495" y="6081953"/>
                  <a:pt x="789611" y="6085066"/>
                  <a:pt x="798685" y="6086910"/>
                </a:cubicBezTo>
                <a:cubicBezTo>
                  <a:pt x="807758" y="6088730"/>
                  <a:pt x="817119" y="6089664"/>
                  <a:pt x="826768" y="6089664"/>
                </a:cubicBezTo>
                <a:close/>
                <a:moveTo>
                  <a:pt x="1272221" y="6152739"/>
                </a:moveTo>
                <a:lnTo>
                  <a:pt x="1272221" y="5906517"/>
                </a:lnTo>
                <a:lnTo>
                  <a:pt x="1223261" y="5906517"/>
                </a:lnTo>
                <a:lnTo>
                  <a:pt x="1223261" y="6152739"/>
                </a:lnTo>
                <a:close/>
                <a:moveTo>
                  <a:pt x="1183973" y="6152739"/>
                </a:moveTo>
                <a:lnTo>
                  <a:pt x="1183973" y="5906517"/>
                </a:lnTo>
                <a:lnTo>
                  <a:pt x="1135013" y="5906517"/>
                </a:lnTo>
                <a:lnTo>
                  <a:pt x="1135013" y="6152739"/>
                </a:lnTo>
                <a:close/>
                <a:moveTo>
                  <a:pt x="817574" y="6406051"/>
                </a:moveTo>
                <a:lnTo>
                  <a:pt x="748431" y="6192301"/>
                </a:lnTo>
                <a:lnTo>
                  <a:pt x="695449" y="6192301"/>
                </a:lnTo>
                <a:lnTo>
                  <a:pt x="624511" y="6406051"/>
                </a:lnTo>
                <a:lnTo>
                  <a:pt x="672992" y="6406051"/>
                </a:lnTo>
                <a:lnTo>
                  <a:pt x="721186" y="6255760"/>
                </a:lnTo>
                <a:lnTo>
                  <a:pt x="721785" y="6255760"/>
                </a:lnTo>
                <a:lnTo>
                  <a:pt x="769380" y="6406051"/>
                </a:lnTo>
                <a:close/>
                <a:moveTo>
                  <a:pt x="721042" y="6469725"/>
                </a:moveTo>
                <a:cubicBezTo>
                  <a:pt x="637511" y="6469725"/>
                  <a:pt x="569541" y="6401740"/>
                  <a:pt x="569541" y="6318189"/>
                </a:cubicBezTo>
                <a:cubicBezTo>
                  <a:pt x="569541" y="6234638"/>
                  <a:pt x="637511" y="6166653"/>
                  <a:pt x="721042" y="6166653"/>
                </a:cubicBezTo>
                <a:cubicBezTo>
                  <a:pt x="804574" y="6166653"/>
                  <a:pt x="872543" y="6234638"/>
                  <a:pt x="872543" y="6318189"/>
                </a:cubicBezTo>
                <a:cubicBezTo>
                  <a:pt x="872543" y="6401740"/>
                  <a:pt x="804574" y="6469725"/>
                  <a:pt x="721042" y="6469725"/>
                </a:cubicBezTo>
                <a:close/>
                <a:moveTo>
                  <a:pt x="721042" y="6517619"/>
                </a:moveTo>
                <a:cubicBezTo>
                  <a:pt x="830981" y="6517619"/>
                  <a:pt x="920426" y="6428153"/>
                  <a:pt x="920426" y="6318189"/>
                </a:cubicBezTo>
                <a:cubicBezTo>
                  <a:pt x="920426" y="6208225"/>
                  <a:pt x="830981" y="6118759"/>
                  <a:pt x="721042" y="6118759"/>
                </a:cubicBezTo>
                <a:cubicBezTo>
                  <a:pt x="611104" y="6118759"/>
                  <a:pt x="521659" y="6208225"/>
                  <a:pt x="521659" y="6318189"/>
                </a:cubicBezTo>
                <a:cubicBezTo>
                  <a:pt x="521659" y="6428153"/>
                  <a:pt x="611104" y="6517619"/>
                  <a:pt x="721042" y="6517619"/>
                </a:cubicBezTo>
                <a:close/>
                <a:moveTo>
                  <a:pt x="2617678" y="6857999"/>
                </a:moveTo>
                <a:lnTo>
                  <a:pt x="2017173" y="6857999"/>
                </a:lnTo>
                <a:lnTo>
                  <a:pt x="1856270" y="6857999"/>
                </a:lnTo>
                <a:lnTo>
                  <a:pt x="1666272" y="6857999"/>
                </a:lnTo>
                <a:lnTo>
                  <a:pt x="1033741" y="6857999"/>
                </a:lnTo>
                <a:lnTo>
                  <a:pt x="0" y="6857999"/>
                </a:lnTo>
                <a:lnTo>
                  <a:pt x="0" y="0"/>
                </a:lnTo>
                <a:lnTo>
                  <a:pt x="1666272" y="0"/>
                </a:lnTo>
                <a:lnTo>
                  <a:pt x="1666272" y="2"/>
                </a:lnTo>
                <a:lnTo>
                  <a:pt x="1856270" y="2"/>
                </a:lnTo>
                <a:lnTo>
                  <a:pt x="2017173" y="2"/>
                </a:lnTo>
                <a:lnTo>
                  <a:pt x="2617679" y="2"/>
                </a:lnTo>
                <a:lnTo>
                  <a:pt x="2723341" y="233721"/>
                </a:lnTo>
                <a:cubicBezTo>
                  <a:pt x="3138735" y="1215821"/>
                  <a:pt x="3368438" y="2295585"/>
                  <a:pt x="3368438" y="3429000"/>
                </a:cubicBezTo>
                <a:cubicBezTo>
                  <a:pt x="3368438" y="4562414"/>
                  <a:pt x="3138735" y="5642177"/>
                  <a:pt x="2723341" y="6624278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4E1EE288-13C8-5643-C50A-1254928F7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950913"/>
            <a:ext cx="6086308" cy="914400"/>
          </a:xfrm>
          <a:prstGeom prst="rect">
            <a:avLst/>
          </a:prstGeom>
        </p:spPr>
        <p:txBody>
          <a:bodyPr/>
          <a:lstStyle>
            <a:lvl1pPr>
              <a:buNone/>
              <a:defRPr sz="4000" b="1">
                <a:solidFill>
                  <a:srgbClr val="EF9C00"/>
                </a:solidFill>
              </a:defRPr>
            </a:lvl1pPr>
            <a:lvl2pPr>
              <a:defRPr sz="4000" b="1">
                <a:solidFill>
                  <a:srgbClr val="EF9C00"/>
                </a:solidFill>
              </a:defRPr>
            </a:lvl2pPr>
            <a:lvl3pPr>
              <a:defRPr sz="4000" b="1">
                <a:solidFill>
                  <a:srgbClr val="EF9C00"/>
                </a:solidFill>
              </a:defRPr>
            </a:lvl3pPr>
            <a:lvl4pPr>
              <a:defRPr sz="4000" b="1">
                <a:solidFill>
                  <a:srgbClr val="EF9C00"/>
                </a:solidFill>
              </a:defRPr>
            </a:lvl4pPr>
            <a:lvl5pPr>
              <a:defRPr sz="4000" b="1">
                <a:solidFill>
                  <a:srgbClr val="EF9C00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03178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rije vorm 7">
            <a:extLst>
              <a:ext uri="{FF2B5EF4-FFF2-40B4-BE49-F238E27FC236}">
                <a16:creationId xmlns:a16="http://schemas.microsoft.com/office/drawing/2014/main" id="{90C488AE-42DA-BC5E-315B-2F077EC7B8AB}"/>
              </a:ext>
            </a:extLst>
          </p:cNvPr>
          <p:cNvSpPr/>
          <p:nvPr userDrawn="1"/>
        </p:nvSpPr>
        <p:spPr>
          <a:xfrm>
            <a:off x="10525728" y="773197"/>
            <a:ext cx="175849" cy="178284"/>
          </a:xfrm>
          <a:custGeom>
            <a:avLst/>
            <a:gdLst>
              <a:gd name="connsiteX0" fmla="*/ 61027 w 175849"/>
              <a:gd name="connsiteY0" fmla="*/ 178285 h 178284"/>
              <a:gd name="connsiteX1" fmla="*/ 0 w 175849"/>
              <a:gd name="connsiteY1" fmla="*/ 0 h 178284"/>
              <a:gd name="connsiteX2" fmla="*/ 51378 w 175849"/>
              <a:gd name="connsiteY2" fmla="*/ 0 h 178284"/>
              <a:gd name="connsiteX3" fmla="*/ 88966 w 175849"/>
              <a:gd name="connsiteY3" fmla="*/ 121722 h 178284"/>
              <a:gd name="connsiteX4" fmla="*/ 89660 w 175849"/>
              <a:gd name="connsiteY4" fmla="*/ 121722 h 178284"/>
              <a:gd name="connsiteX5" fmla="*/ 127248 w 175849"/>
              <a:gd name="connsiteY5" fmla="*/ 0 h 178284"/>
              <a:gd name="connsiteX6" fmla="*/ 175849 w 175849"/>
              <a:gd name="connsiteY6" fmla="*/ 0 h 178284"/>
              <a:gd name="connsiteX7" fmla="*/ 115517 w 175849"/>
              <a:gd name="connsiteY7" fmla="*/ 178285 h 178284"/>
              <a:gd name="connsiteX8" fmla="*/ 61050 w 175849"/>
              <a:gd name="connsiteY8" fmla="*/ 178285 h 1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849" h="178284">
                <a:moveTo>
                  <a:pt x="61027" y="178285"/>
                </a:moveTo>
                <a:lnTo>
                  <a:pt x="0" y="0"/>
                </a:lnTo>
                <a:lnTo>
                  <a:pt x="51378" y="0"/>
                </a:lnTo>
                <a:lnTo>
                  <a:pt x="88966" y="121722"/>
                </a:lnTo>
                <a:lnTo>
                  <a:pt x="89660" y="121722"/>
                </a:lnTo>
                <a:lnTo>
                  <a:pt x="127248" y="0"/>
                </a:lnTo>
                <a:lnTo>
                  <a:pt x="175849" y="0"/>
                </a:lnTo>
                <a:lnTo>
                  <a:pt x="115517" y="178285"/>
                </a:lnTo>
                <a:lnTo>
                  <a:pt x="61050" y="178285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3573B72E-994B-BFF1-4D0B-D0DCECEC575F}"/>
              </a:ext>
            </a:extLst>
          </p:cNvPr>
          <p:cNvSpPr/>
          <p:nvPr userDrawn="1"/>
        </p:nvSpPr>
        <p:spPr>
          <a:xfrm>
            <a:off x="10712615" y="768360"/>
            <a:ext cx="177874" cy="187576"/>
          </a:xfrm>
          <a:custGeom>
            <a:avLst/>
            <a:gdLst>
              <a:gd name="connsiteX0" fmla="*/ 61003 w 177874"/>
              <a:gd name="connsiteY0" fmla="*/ 140353 h 187576"/>
              <a:gd name="connsiteX1" fmla="*/ 92725 w 177874"/>
              <a:gd name="connsiteY1" fmla="*/ 151033 h 187576"/>
              <a:gd name="connsiteX2" fmla="*/ 118246 w 177874"/>
              <a:gd name="connsiteY2" fmla="*/ 143610 h 187576"/>
              <a:gd name="connsiteX3" fmla="*/ 131342 w 177874"/>
              <a:gd name="connsiteY3" fmla="*/ 127924 h 187576"/>
              <a:gd name="connsiteX4" fmla="*/ 174437 w 177874"/>
              <a:gd name="connsiteY4" fmla="*/ 127924 h 187576"/>
              <a:gd name="connsiteX5" fmla="*/ 142714 w 177874"/>
              <a:gd name="connsiteY5" fmla="*/ 173783 h 187576"/>
              <a:gd name="connsiteX6" fmla="*/ 91001 w 177874"/>
              <a:gd name="connsiteY6" fmla="*/ 187576 h 187576"/>
              <a:gd name="connsiteX7" fmla="*/ 53078 w 177874"/>
              <a:gd name="connsiteY7" fmla="*/ 180847 h 187576"/>
              <a:gd name="connsiteX8" fmla="*/ 24468 w 177874"/>
              <a:gd name="connsiteY8" fmla="*/ 161714 h 187576"/>
              <a:gd name="connsiteX9" fmla="*/ 6368 w 177874"/>
              <a:gd name="connsiteY9" fmla="*/ 132067 h 187576"/>
              <a:gd name="connsiteX10" fmla="*/ 0 w 177874"/>
              <a:gd name="connsiteY10" fmla="*/ 94135 h 187576"/>
              <a:gd name="connsiteX11" fmla="*/ 6560 w 177874"/>
              <a:gd name="connsiteY11" fmla="*/ 56898 h 187576"/>
              <a:gd name="connsiteX12" fmla="*/ 25186 w 177874"/>
              <a:gd name="connsiteY12" fmla="*/ 27060 h 187576"/>
              <a:gd name="connsiteX13" fmla="*/ 53988 w 177874"/>
              <a:gd name="connsiteY13" fmla="*/ 7232 h 187576"/>
              <a:gd name="connsiteX14" fmla="*/ 91049 w 177874"/>
              <a:gd name="connsiteY14" fmla="*/ 0 h 187576"/>
              <a:gd name="connsiteX15" fmla="*/ 130696 w 177874"/>
              <a:gd name="connsiteY15" fmla="*/ 8789 h 187576"/>
              <a:gd name="connsiteX16" fmla="*/ 158444 w 177874"/>
              <a:gd name="connsiteY16" fmla="*/ 32400 h 187576"/>
              <a:gd name="connsiteX17" fmla="*/ 174126 w 177874"/>
              <a:gd name="connsiteY17" fmla="*/ 66189 h 187576"/>
              <a:gd name="connsiteX18" fmla="*/ 177573 w 177874"/>
              <a:gd name="connsiteY18" fmla="*/ 105845 h 187576"/>
              <a:gd name="connsiteX19" fmla="*/ 48984 w 177874"/>
              <a:gd name="connsiteY19" fmla="*/ 105845 h 187576"/>
              <a:gd name="connsiteX20" fmla="*/ 61050 w 177874"/>
              <a:gd name="connsiteY20" fmla="*/ 140329 h 187576"/>
              <a:gd name="connsiteX21" fmla="*/ 116331 w 177874"/>
              <a:gd name="connsiteY21" fmla="*/ 46553 h 187576"/>
              <a:gd name="connsiteX22" fmla="*/ 89613 w 177874"/>
              <a:gd name="connsiteY22" fmla="*/ 36902 h 187576"/>
              <a:gd name="connsiteX23" fmla="*/ 70148 w 177874"/>
              <a:gd name="connsiteY23" fmla="*/ 40877 h 187576"/>
              <a:gd name="connsiteX24" fmla="*/ 57747 w 177874"/>
              <a:gd name="connsiteY24" fmla="*/ 50696 h 187576"/>
              <a:gd name="connsiteX25" fmla="*/ 51187 w 177874"/>
              <a:gd name="connsiteY25" fmla="*/ 63100 h 187576"/>
              <a:gd name="connsiteX26" fmla="*/ 48936 w 177874"/>
              <a:gd name="connsiteY26" fmla="*/ 74834 h 187576"/>
              <a:gd name="connsiteX27" fmla="*/ 128589 w 177874"/>
              <a:gd name="connsiteY27" fmla="*/ 74834 h 187576"/>
              <a:gd name="connsiteX28" fmla="*/ 116355 w 177874"/>
              <a:gd name="connsiteY28" fmla="*/ 46553 h 18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874" h="187576">
                <a:moveTo>
                  <a:pt x="61003" y="140353"/>
                </a:moveTo>
                <a:cubicBezTo>
                  <a:pt x="68353" y="147489"/>
                  <a:pt x="78935" y="151033"/>
                  <a:pt x="92725" y="151033"/>
                </a:cubicBezTo>
                <a:cubicBezTo>
                  <a:pt x="102613" y="151033"/>
                  <a:pt x="111112" y="148567"/>
                  <a:pt x="118246" y="143610"/>
                </a:cubicBezTo>
                <a:cubicBezTo>
                  <a:pt x="125357" y="138677"/>
                  <a:pt x="129738" y="133432"/>
                  <a:pt x="131342" y="127924"/>
                </a:cubicBezTo>
                <a:lnTo>
                  <a:pt x="174437" y="127924"/>
                </a:lnTo>
                <a:cubicBezTo>
                  <a:pt x="167542" y="149309"/>
                  <a:pt x="156984" y="164587"/>
                  <a:pt x="142714" y="173783"/>
                </a:cubicBezTo>
                <a:cubicBezTo>
                  <a:pt x="128445" y="182978"/>
                  <a:pt x="111232" y="187576"/>
                  <a:pt x="91001" y="187576"/>
                </a:cubicBezTo>
                <a:cubicBezTo>
                  <a:pt x="76972" y="187576"/>
                  <a:pt x="64330" y="185349"/>
                  <a:pt x="53078" y="180847"/>
                </a:cubicBezTo>
                <a:cubicBezTo>
                  <a:pt x="41802" y="176369"/>
                  <a:pt x="32273" y="169975"/>
                  <a:pt x="24468" y="161714"/>
                </a:cubicBezTo>
                <a:cubicBezTo>
                  <a:pt x="16639" y="153452"/>
                  <a:pt x="10606" y="143562"/>
                  <a:pt x="6368" y="132067"/>
                </a:cubicBezTo>
                <a:cubicBezTo>
                  <a:pt x="2107" y="120573"/>
                  <a:pt x="0" y="107929"/>
                  <a:pt x="0" y="94135"/>
                </a:cubicBezTo>
                <a:cubicBezTo>
                  <a:pt x="0" y="80342"/>
                  <a:pt x="2179" y="68392"/>
                  <a:pt x="6560" y="56898"/>
                </a:cubicBezTo>
                <a:cubicBezTo>
                  <a:pt x="10917" y="45403"/>
                  <a:pt x="17118" y="35465"/>
                  <a:pt x="25186" y="27060"/>
                </a:cubicBezTo>
                <a:cubicBezTo>
                  <a:pt x="33231" y="18679"/>
                  <a:pt x="42831" y="12045"/>
                  <a:pt x="53988" y="7232"/>
                </a:cubicBezTo>
                <a:cubicBezTo>
                  <a:pt x="65121" y="2395"/>
                  <a:pt x="77474" y="0"/>
                  <a:pt x="91049" y="0"/>
                </a:cubicBezTo>
                <a:cubicBezTo>
                  <a:pt x="106228" y="0"/>
                  <a:pt x="119443" y="2945"/>
                  <a:pt x="130696" y="8789"/>
                </a:cubicBezTo>
                <a:cubicBezTo>
                  <a:pt x="141948" y="14656"/>
                  <a:pt x="151214" y="22534"/>
                  <a:pt x="158444" y="32400"/>
                </a:cubicBezTo>
                <a:cubicBezTo>
                  <a:pt x="165674" y="42290"/>
                  <a:pt x="170917" y="53569"/>
                  <a:pt x="174126" y="66189"/>
                </a:cubicBezTo>
                <a:cubicBezTo>
                  <a:pt x="177334" y="78833"/>
                  <a:pt x="178483" y="92052"/>
                  <a:pt x="177573" y="105845"/>
                </a:cubicBezTo>
                <a:lnTo>
                  <a:pt x="48984" y="105845"/>
                </a:lnTo>
                <a:cubicBezTo>
                  <a:pt x="49678" y="121698"/>
                  <a:pt x="53700" y="133217"/>
                  <a:pt x="61050" y="140329"/>
                </a:cubicBezTo>
                <a:close/>
                <a:moveTo>
                  <a:pt x="116331" y="46553"/>
                </a:moveTo>
                <a:cubicBezTo>
                  <a:pt x="110465" y="40111"/>
                  <a:pt x="101559" y="36902"/>
                  <a:pt x="89613" y="36902"/>
                </a:cubicBezTo>
                <a:cubicBezTo>
                  <a:pt x="81808" y="36902"/>
                  <a:pt x="75320" y="38219"/>
                  <a:pt x="70148" y="40877"/>
                </a:cubicBezTo>
                <a:cubicBezTo>
                  <a:pt x="64977" y="43512"/>
                  <a:pt x="60835" y="46792"/>
                  <a:pt x="57747" y="50696"/>
                </a:cubicBezTo>
                <a:cubicBezTo>
                  <a:pt x="54634" y="54599"/>
                  <a:pt x="52456" y="58742"/>
                  <a:pt x="51187" y="63100"/>
                </a:cubicBezTo>
                <a:cubicBezTo>
                  <a:pt x="49918" y="67458"/>
                  <a:pt x="49176" y="71386"/>
                  <a:pt x="48936" y="74834"/>
                </a:cubicBezTo>
                <a:lnTo>
                  <a:pt x="128589" y="74834"/>
                </a:lnTo>
                <a:cubicBezTo>
                  <a:pt x="126291" y="62430"/>
                  <a:pt x="122221" y="52995"/>
                  <a:pt x="116355" y="46553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58613977-FAF9-F1A4-D3A3-15CBD215483B}"/>
              </a:ext>
            </a:extLst>
          </p:cNvPr>
          <p:cNvSpPr/>
          <p:nvPr userDrawn="1"/>
        </p:nvSpPr>
        <p:spPr>
          <a:xfrm>
            <a:off x="10919779" y="705260"/>
            <a:ext cx="48960" cy="246222"/>
          </a:xfrm>
          <a:custGeom>
            <a:avLst/>
            <a:gdLst>
              <a:gd name="connsiteX0" fmla="*/ 48960 w 48960"/>
              <a:gd name="connsiteY0" fmla="*/ 0 h 246222"/>
              <a:gd name="connsiteX1" fmla="*/ 48960 w 48960"/>
              <a:gd name="connsiteY1" fmla="*/ 246222 h 246222"/>
              <a:gd name="connsiteX2" fmla="*/ 0 w 48960"/>
              <a:gd name="connsiteY2" fmla="*/ 246222 h 246222"/>
              <a:gd name="connsiteX3" fmla="*/ 0 w 48960"/>
              <a:gd name="connsiteY3" fmla="*/ 0 h 246222"/>
              <a:gd name="connsiteX4" fmla="*/ 48960 w 48960"/>
              <a:gd name="connsiteY4" fmla="*/ 0 h 2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60" h="246222">
                <a:moveTo>
                  <a:pt x="48960" y="0"/>
                </a:moveTo>
                <a:lnTo>
                  <a:pt x="48960" y="246222"/>
                </a:lnTo>
                <a:lnTo>
                  <a:pt x="0" y="246222"/>
                </a:lnTo>
                <a:lnTo>
                  <a:pt x="0" y="0"/>
                </a:lnTo>
                <a:lnTo>
                  <a:pt x="48960" y="0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1" name="Vrije vorm 10">
            <a:extLst>
              <a:ext uri="{FF2B5EF4-FFF2-40B4-BE49-F238E27FC236}">
                <a16:creationId xmlns:a16="http://schemas.microsoft.com/office/drawing/2014/main" id="{BABCB470-11B2-67CE-7CEA-972866788115}"/>
              </a:ext>
            </a:extLst>
          </p:cNvPr>
          <p:cNvSpPr/>
          <p:nvPr userDrawn="1"/>
        </p:nvSpPr>
        <p:spPr>
          <a:xfrm>
            <a:off x="11008027" y="705260"/>
            <a:ext cx="48960" cy="246222"/>
          </a:xfrm>
          <a:custGeom>
            <a:avLst/>
            <a:gdLst>
              <a:gd name="connsiteX0" fmla="*/ 48960 w 48960"/>
              <a:gd name="connsiteY0" fmla="*/ 0 h 246222"/>
              <a:gd name="connsiteX1" fmla="*/ 48960 w 48960"/>
              <a:gd name="connsiteY1" fmla="*/ 246222 h 246222"/>
              <a:gd name="connsiteX2" fmla="*/ 0 w 48960"/>
              <a:gd name="connsiteY2" fmla="*/ 246222 h 246222"/>
              <a:gd name="connsiteX3" fmla="*/ 0 w 48960"/>
              <a:gd name="connsiteY3" fmla="*/ 0 h 246222"/>
              <a:gd name="connsiteX4" fmla="*/ 48960 w 48960"/>
              <a:gd name="connsiteY4" fmla="*/ 0 h 2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60" h="246222">
                <a:moveTo>
                  <a:pt x="48960" y="0"/>
                </a:moveTo>
                <a:lnTo>
                  <a:pt x="48960" y="246222"/>
                </a:lnTo>
                <a:lnTo>
                  <a:pt x="0" y="246222"/>
                </a:lnTo>
                <a:lnTo>
                  <a:pt x="0" y="0"/>
                </a:lnTo>
                <a:lnTo>
                  <a:pt x="48960" y="0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2" name="Vrije vorm 11">
            <a:extLst>
              <a:ext uri="{FF2B5EF4-FFF2-40B4-BE49-F238E27FC236}">
                <a16:creationId xmlns:a16="http://schemas.microsoft.com/office/drawing/2014/main" id="{605FB944-D0D0-8A83-45EA-ADB3C7262992}"/>
              </a:ext>
            </a:extLst>
          </p:cNvPr>
          <p:cNvSpPr/>
          <p:nvPr userDrawn="1"/>
        </p:nvSpPr>
        <p:spPr>
          <a:xfrm>
            <a:off x="11086315" y="768360"/>
            <a:ext cx="177874" cy="187576"/>
          </a:xfrm>
          <a:custGeom>
            <a:avLst/>
            <a:gdLst>
              <a:gd name="connsiteX0" fmla="*/ 61003 w 177874"/>
              <a:gd name="connsiteY0" fmla="*/ 140353 h 187576"/>
              <a:gd name="connsiteX1" fmla="*/ 92725 w 177874"/>
              <a:gd name="connsiteY1" fmla="*/ 151033 h 187576"/>
              <a:gd name="connsiteX2" fmla="*/ 118246 w 177874"/>
              <a:gd name="connsiteY2" fmla="*/ 143610 h 187576"/>
              <a:gd name="connsiteX3" fmla="*/ 131342 w 177874"/>
              <a:gd name="connsiteY3" fmla="*/ 127924 h 187576"/>
              <a:gd name="connsiteX4" fmla="*/ 174437 w 177874"/>
              <a:gd name="connsiteY4" fmla="*/ 127924 h 187576"/>
              <a:gd name="connsiteX5" fmla="*/ 142714 w 177874"/>
              <a:gd name="connsiteY5" fmla="*/ 173783 h 187576"/>
              <a:gd name="connsiteX6" fmla="*/ 91001 w 177874"/>
              <a:gd name="connsiteY6" fmla="*/ 187576 h 187576"/>
              <a:gd name="connsiteX7" fmla="*/ 53078 w 177874"/>
              <a:gd name="connsiteY7" fmla="*/ 180847 h 187576"/>
              <a:gd name="connsiteX8" fmla="*/ 24468 w 177874"/>
              <a:gd name="connsiteY8" fmla="*/ 161714 h 187576"/>
              <a:gd name="connsiteX9" fmla="*/ 6368 w 177874"/>
              <a:gd name="connsiteY9" fmla="*/ 132067 h 187576"/>
              <a:gd name="connsiteX10" fmla="*/ 0 w 177874"/>
              <a:gd name="connsiteY10" fmla="*/ 94135 h 187576"/>
              <a:gd name="connsiteX11" fmla="*/ 6560 w 177874"/>
              <a:gd name="connsiteY11" fmla="*/ 56898 h 187576"/>
              <a:gd name="connsiteX12" fmla="*/ 25186 w 177874"/>
              <a:gd name="connsiteY12" fmla="*/ 27060 h 187576"/>
              <a:gd name="connsiteX13" fmla="*/ 53988 w 177874"/>
              <a:gd name="connsiteY13" fmla="*/ 7232 h 187576"/>
              <a:gd name="connsiteX14" fmla="*/ 91049 w 177874"/>
              <a:gd name="connsiteY14" fmla="*/ 0 h 187576"/>
              <a:gd name="connsiteX15" fmla="*/ 130696 w 177874"/>
              <a:gd name="connsiteY15" fmla="*/ 8789 h 187576"/>
              <a:gd name="connsiteX16" fmla="*/ 158444 w 177874"/>
              <a:gd name="connsiteY16" fmla="*/ 32400 h 187576"/>
              <a:gd name="connsiteX17" fmla="*/ 174126 w 177874"/>
              <a:gd name="connsiteY17" fmla="*/ 66189 h 187576"/>
              <a:gd name="connsiteX18" fmla="*/ 177573 w 177874"/>
              <a:gd name="connsiteY18" fmla="*/ 105845 h 187576"/>
              <a:gd name="connsiteX19" fmla="*/ 48984 w 177874"/>
              <a:gd name="connsiteY19" fmla="*/ 105845 h 187576"/>
              <a:gd name="connsiteX20" fmla="*/ 61050 w 177874"/>
              <a:gd name="connsiteY20" fmla="*/ 140329 h 187576"/>
              <a:gd name="connsiteX21" fmla="*/ 116331 w 177874"/>
              <a:gd name="connsiteY21" fmla="*/ 46553 h 187576"/>
              <a:gd name="connsiteX22" fmla="*/ 89613 w 177874"/>
              <a:gd name="connsiteY22" fmla="*/ 36902 h 187576"/>
              <a:gd name="connsiteX23" fmla="*/ 70148 w 177874"/>
              <a:gd name="connsiteY23" fmla="*/ 40877 h 187576"/>
              <a:gd name="connsiteX24" fmla="*/ 57747 w 177874"/>
              <a:gd name="connsiteY24" fmla="*/ 50696 h 187576"/>
              <a:gd name="connsiteX25" fmla="*/ 51187 w 177874"/>
              <a:gd name="connsiteY25" fmla="*/ 63100 h 187576"/>
              <a:gd name="connsiteX26" fmla="*/ 48936 w 177874"/>
              <a:gd name="connsiteY26" fmla="*/ 74834 h 187576"/>
              <a:gd name="connsiteX27" fmla="*/ 128589 w 177874"/>
              <a:gd name="connsiteY27" fmla="*/ 74834 h 187576"/>
              <a:gd name="connsiteX28" fmla="*/ 116355 w 177874"/>
              <a:gd name="connsiteY28" fmla="*/ 46553 h 187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874" h="187576">
                <a:moveTo>
                  <a:pt x="61003" y="140353"/>
                </a:moveTo>
                <a:cubicBezTo>
                  <a:pt x="68353" y="147489"/>
                  <a:pt x="78935" y="151033"/>
                  <a:pt x="92725" y="151033"/>
                </a:cubicBezTo>
                <a:cubicBezTo>
                  <a:pt x="102613" y="151033"/>
                  <a:pt x="111112" y="148567"/>
                  <a:pt x="118246" y="143610"/>
                </a:cubicBezTo>
                <a:cubicBezTo>
                  <a:pt x="125357" y="138677"/>
                  <a:pt x="129738" y="133432"/>
                  <a:pt x="131342" y="127924"/>
                </a:cubicBezTo>
                <a:lnTo>
                  <a:pt x="174437" y="127924"/>
                </a:lnTo>
                <a:cubicBezTo>
                  <a:pt x="167542" y="149309"/>
                  <a:pt x="156983" y="164587"/>
                  <a:pt x="142714" y="173783"/>
                </a:cubicBezTo>
                <a:cubicBezTo>
                  <a:pt x="128445" y="182978"/>
                  <a:pt x="111232" y="187576"/>
                  <a:pt x="91001" y="187576"/>
                </a:cubicBezTo>
                <a:cubicBezTo>
                  <a:pt x="76971" y="187576"/>
                  <a:pt x="64330" y="185349"/>
                  <a:pt x="53078" y="180847"/>
                </a:cubicBezTo>
                <a:cubicBezTo>
                  <a:pt x="41802" y="176369"/>
                  <a:pt x="32273" y="169975"/>
                  <a:pt x="24468" y="161714"/>
                </a:cubicBezTo>
                <a:cubicBezTo>
                  <a:pt x="16639" y="153452"/>
                  <a:pt x="10606" y="143562"/>
                  <a:pt x="6368" y="132067"/>
                </a:cubicBezTo>
                <a:cubicBezTo>
                  <a:pt x="2107" y="120573"/>
                  <a:pt x="0" y="107929"/>
                  <a:pt x="0" y="94135"/>
                </a:cubicBezTo>
                <a:cubicBezTo>
                  <a:pt x="0" y="80342"/>
                  <a:pt x="2179" y="68392"/>
                  <a:pt x="6560" y="56898"/>
                </a:cubicBezTo>
                <a:cubicBezTo>
                  <a:pt x="10917" y="45403"/>
                  <a:pt x="17118" y="35465"/>
                  <a:pt x="25186" y="27060"/>
                </a:cubicBezTo>
                <a:cubicBezTo>
                  <a:pt x="33231" y="18679"/>
                  <a:pt x="42831" y="12045"/>
                  <a:pt x="53988" y="7232"/>
                </a:cubicBezTo>
                <a:cubicBezTo>
                  <a:pt x="65120" y="2395"/>
                  <a:pt x="77474" y="0"/>
                  <a:pt x="91049" y="0"/>
                </a:cubicBezTo>
                <a:cubicBezTo>
                  <a:pt x="106228" y="0"/>
                  <a:pt x="119443" y="2945"/>
                  <a:pt x="130696" y="8789"/>
                </a:cubicBezTo>
                <a:cubicBezTo>
                  <a:pt x="141948" y="14656"/>
                  <a:pt x="151214" y="22534"/>
                  <a:pt x="158444" y="32400"/>
                </a:cubicBezTo>
                <a:cubicBezTo>
                  <a:pt x="165674" y="42290"/>
                  <a:pt x="170917" y="53569"/>
                  <a:pt x="174126" y="66189"/>
                </a:cubicBezTo>
                <a:cubicBezTo>
                  <a:pt x="177334" y="78833"/>
                  <a:pt x="178483" y="92052"/>
                  <a:pt x="177573" y="105845"/>
                </a:cubicBezTo>
                <a:lnTo>
                  <a:pt x="48984" y="105845"/>
                </a:lnTo>
                <a:cubicBezTo>
                  <a:pt x="49678" y="121698"/>
                  <a:pt x="53700" y="133217"/>
                  <a:pt x="61050" y="140329"/>
                </a:cubicBezTo>
                <a:close/>
                <a:moveTo>
                  <a:pt x="116331" y="46553"/>
                </a:moveTo>
                <a:cubicBezTo>
                  <a:pt x="110465" y="40111"/>
                  <a:pt x="101559" y="36902"/>
                  <a:pt x="89613" y="36902"/>
                </a:cubicBezTo>
                <a:cubicBezTo>
                  <a:pt x="81808" y="36902"/>
                  <a:pt x="75320" y="38219"/>
                  <a:pt x="70148" y="40877"/>
                </a:cubicBezTo>
                <a:cubicBezTo>
                  <a:pt x="64977" y="43512"/>
                  <a:pt x="60835" y="46792"/>
                  <a:pt x="57747" y="50696"/>
                </a:cubicBezTo>
                <a:cubicBezTo>
                  <a:pt x="54634" y="54599"/>
                  <a:pt x="52455" y="58742"/>
                  <a:pt x="51187" y="63100"/>
                </a:cubicBezTo>
                <a:cubicBezTo>
                  <a:pt x="49918" y="67458"/>
                  <a:pt x="49176" y="71386"/>
                  <a:pt x="48936" y="74834"/>
                </a:cubicBezTo>
                <a:lnTo>
                  <a:pt x="128589" y="74834"/>
                </a:lnTo>
                <a:cubicBezTo>
                  <a:pt x="126291" y="62430"/>
                  <a:pt x="122221" y="52995"/>
                  <a:pt x="116355" y="46553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3" name="Vrije vorm 12">
            <a:extLst>
              <a:ext uri="{FF2B5EF4-FFF2-40B4-BE49-F238E27FC236}">
                <a16:creationId xmlns:a16="http://schemas.microsoft.com/office/drawing/2014/main" id="{B5C1E2CA-33DD-0875-A971-8DD2A699B262}"/>
              </a:ext>
            </a:extLst>
          </p:cNvPr>
          <p:cNvSpPr/>
          <p:nvPr userDrawn="1"/>
        </p:nvSpPr>
        <p:spPr>
          <a:xfrm>
            <a:off x="11283616" y="768336"/>
            <a:ext cx="165123" cy="187552"/>
          </a:xfrm>
          <a:custGeom>
            <a:avLst/>
            <a:gdLst>
              <a:gd name="connsiteX0" fmla="*/ 49702 w 165123"/>
              <a:gd name="connsiteY0" fmla="*/ 138820 h 187552"/>
              <a:gd name="connsiteX1" fmla="*/ 58154 w 165123"/>
              <a:gd name="connsiteY1" fmla="*/ 148136 h 187552"/>
              <a:gd name="connsiteX2" fmla="*/ 70052 w 165123"/>
              <a:gd name="connsiteY2" fmla="*/ 153476 h 187552"/>
              <a:gd name="connsiteX3" fmla="*/ 84010 w 165123"/>
              <a:gd name="connsiteY3" fmla="*/ 155200 h 187552"/>
              <a:gd name="connsiteX4" fmla="*/ 94880 w 165123"/>
              <a:gd name="connsiteY4" fmla="*/ 154003 h 187552"/>
              <a:gd name="connsiteX5" fmla="*/ 105222 w 165123"/>
              <a:gd name="connsiteY5" fmla="*/ 150195 h 187552"/>
              <a:gd name="connsiteX6" fmla="*/ 112979 w 165123"/>
              <a:gd name="connsiteY6" fmla="*/ 143298 h 187552"/>
              <a:gd name="connsiteX7" fmla="*/ 116068 w 165123"/>
              <a:gd name="connsiteY7" fmla="*/ 132426 h 187552"/>
              <a:gd name="connsiteX8" fmla="*/ 101416 w 165123"/>
              <a:gd name="connsiteY8" fmla="*/ 115879 h 187552"/>
              <a:gd name="connsiteX9" fmla="*/ 60572 w 165123"/>
              <a:gd name="connsiteY9" fmla="*/ 104840 h 187552"/>
              <a:gd name="connsiteX10" fmla="*/ 39719 w 165123"/>
              <a:gd name="connsiteY10" fmla="*/ 99140 h 187552"/>
              <a:gd name="connsiteX11" fmla="*/ 21619 w 165123"/>
              <a:gd name="connsiteY11" fmla="*/ 90519 h 187552"/>
              <a:gd name="connsiteX12" fmla="*/ 8858 w 165123"/>
              <a:gd name="connsiteY12" fmla="*/ 77061 h 187552"/>
              <a:gd name="connsiteX13" fmla="*/ 4022 w 165123"/>
              <a:gd name="connsiteY13" fmla="*/ 57233 h 187552"/>
              <a:gd name="connsiteX14" fmla="*/ 10750 w 165123"/>
              <a:gd name="connsiteY14" fmla="*/ 28952 h 187552"/>
              <a:gd name="connsiteX15" fmla="*/ 28514 w 165123"/>
              <a:gd name="connsiteY15" fmla="*/ 11542 h 187552"/>
              <a:gd name="connsiteX16" fmla="*/ 53341 w 165123"/>
              <a:gd name="connsiteY16" fmla="*/ 2586 h 187552"/>
              <a:gd name="connsiteX17" fmla="*/ 81616 w 165123"/>
              <a:gd name="connsiteY17" fmla="*/ 0 h 187552"/>
              <a:gd name="connsiteX18" fmla="*/ 109699 w 165123"/>
              <a:gd name="connsiteY18" fmla="*/ 2754 h 187552"/>
              <a:gd name="connsiteX19" fmla="*/ 134000 w 165123"/>
              <a:gd name="connsiteY19" fmla="*/ 12069 h 187552"/>
              <a:gd name="connsiteX20" fmla="*/ 151764 w 165123"/>
              <a:gd name="connsiteY20" fmla="*/ 29479 h 187552"/>
              <a:gd name="connsiteX21" fmla="*/ 160216 w 165123"/>
              <a:gd name="connsiteY21" fmla="*/ 56898 h 187552"/>
              <a:gd name="connsiteX22" fmla="*/ 113674 w 165123"/>
              <a:gd name="connsiteY22" fmla="*/ 56898 h 187552"/>
              <a:gd name="connsiteX23" fmla="*/ 102996 w 165123"/>
              <a:gd name="connsiteY23" fmla="*/ 37764 h 187552"/>
              <a:gd name="connsiteX24" fmla="*/ 80252 w 165123"/>
              <a:gd name="connsiteY24" fmla="*/ 32759 h 187552"/>
              <a:gd name="connsiteX25" fmla="*/ 71297 w 165123"/>
              <a:gd name="connsiteY25" fmla="*/ 33286 h 187552"/>
              <a:gd name="connsiteX26" fmla="*/ 62511 w 165123"/>
              <a:gd name="connsiteY26" fmla="*/ 35513 h 187552"/>
              <a:gd name="connsiteX27" fmla="*/ 55783 w 165123"/>
              <a:gd name="connsiteY27" fmla="*/ 40518 h 187552"/>
              <a:gd name="connsiteX28" fmla="*/ 53030 w 165123"/>
              <a:gd name="connsiteY28" fmla="*/ 49307 h 187552"/>
              <a:gd name="connsiteX29" fmla="*/ 57866 w 165123"/>
              <a:gd name="connsiteY29" fmla="*/ 59987 h 187552"/>
              <a:gd name="connsiteX30" fmla="*/ 70459 w 165123"/>
              <a:gd name="connsiteY30" fmla="*/ 66692 h 187552"/>
              <a:gd name="connsiteX31" fmla="*/ 88224 w 165123"/>
              <a:gd name="connsiteY31" fmla="*/ 71362 h 187552"/>
              <a:gd name="connsiteX32" fmla="*/ 108574 w 165123"/>
              <a:gd name="connsiteY32" fmla="*/ 75840 h 187552"/>
              <a:gd name="connsiteX33" fmla="*/ 129427 w 165123"/>
              <a:gd name="connsiteY33" fmla="*/ 81707 h 187552"/>
              <a:gd name="connsiteX34" fmla="*/ 147527 w 165123"/>
              <a:gd name="connsiteY34" fmla="*/ 90855 h 187552"/>
              <a:gd name="connsiteX35" fmla="*/ 160288 w 165123"/>
              <a:gd name="connsiteY35" fmla="*/ 104983 h 187552"/>
              <a:gd name="connsiteX36" fmla="*/ 165124 w 165123"/>
              <a:gd name="connsiteY36" fmla="*/ 125841 h 187552"/>
              <a:gd name="connsiteX37" fmla="*/ 158061 w 165123"/>
              <a:gd name="connsiteY37" fmla="*/ 155320 h 187552"/>
              <a:gd name="connsiteX38" fmla="*/ 139626 w 165123"/>
              <a:gd name="connsiteY38" fmla="*/ 174453 h 187552"/>
              <a:gd name="connsiteX39" fmla="*/ 113602 w 165123"/>
              <a:gd name="connsiteY39" fmla="*/ 184631 h 187552"/>
              <a:gd name="connsiteX40" fmla="*/ 83771 w 165123"/>
              <a:gd name="connsiteY40" fmla="*/ 187552 h 187552"/>
              <a:gd name="connsiteX41" fmla="*/ 53437 w 165123"/>
              <a:gd name="connsiteY41" fmla="*/ 184439 h 187552"/>
              <a:gd name="connsiteX42" fmla="*/ 27054 w 165123"/>
              <a:gd name="connsiteY42" fmla="*/ 174094 h 187552"/>
              <a:gd name="connsiteX43" fmla="*/ 8092 w 165123"/>
              <a:gd name="connsiteY43" fmla="*/ 154960 h 187552"/>
              <a:gd name="connsiteX44" fmla="*/ 0 w 165123"/>
              <a:gd name="connsiteY44" fmla="*/ 125123 h 187552"/>
              <a:gd name="connsiteX45" fmla="*/ 46542 w 165123"/>
              <a:gd name="connsiteY45" fmla="*/ 125123 h 187552"/>
              <a:gd name="connsiteX46" fmla="*/ 49822 w 165123"/>
              <a:gd name="connsiteY46" fmla="*/ 138748 h 187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65123" h="187552">
                <a:moveTo>
                  <a:pt x="49702" y="138820"/>
                </a:moveTo>
                <a:cubicBezTo>
                  <a:pt x="51881" y="142604"/>
                  <a:pt x="54706" y="145717"/>
                  <a:pt x="58154" y="148136"/>
                </a:cubicBezTo>
                <a:cubicBezTo>
                  <a:pt x="61601" y="150554"/>
                  <a:pt x="65575" y="152326"/>
                  <a:pt x="70052" y="153476"/>
                </a:cubicBezTo>
                <a:cubicBezTo>
                  <a:pt x="74529" y="154625"/>
                  <a:pt x="79198" y="155200"/>
                  <a:pt x="84010" y="155200"/>
                </a:cubicBezTo>
                <a:cubicBezTo>
                  <a:pt x="87458" y="155200"/>
                  <a:pt x="91073" y="154793"/>
                  <a:pt x="94880" y="154003"/>
                </a:cubicBezTo>
                <a:cubicBezTo>
                  <a:pt x="98686" y="153212"/>
                  <a:pt x="102110" y="151943"/>
                  <a:pt x="105222" y="150195"/>
                </a:cubicBezTo>
                <a:cubicBezTo>
                  <a:pt x="108335" y="148471"/>
                  <a:pt x="110920" y="146172"/>
                  <a:pt x="112979" y="143298"/>
                </a:cubicBezTo>
                <a:cubicBezTo>
                  <a:pt x="115038" y="140425"/>
                  <a:pt x="116068" y="136809"/>
                  <a:pt x="116068" y="132426"/>
                </a:cubicBezTo>
                <a:cubicBezTo>
                  <a:pt x="116068" y="125075"/>
                  <a:pt x="111184" y="119543"/>
                  <a:pt x="101416" y="115879"/>
                </a:cubicBezTo>
                <a:cubicBezTo>
                  <a:pt x="91648" y="112191"/>
                  <a:pt x="78025" y="108527"/>
                  <a:pt x="60572" y="104840"/>
                </a:cubicBezTo>
                <a:cubicBezTo>
                  <a:pt x="53437" y="103235"/>
                  <a:pt x="46494" y="101343"/>
                  <a:pt x="39719" y="99140"/>
                </a:cubicBezTo>
                <a:cubicBezTo>
                  <a:pt x="32943" y="96961"/>
                  <a:pt x="26910" y="94087"/>
                  <a:pt x="21619" y="90519"/>
                </a:cubicBezTo>
                <a:cubicBezTo>
                  <a:pt x="16328" y="86951"/>
                  <a:pt x="12090" y="82473"/>
                  <a:pt x="8858" y="77061"/>
                </a:cubicBezTo>
                <a:cubicBezTo>
                  <a:pt x="5626" y="71673"/>
                  <a:pt x="4022" y="65040"/>
                  <a:pt x="4022" y="57233"/>
                </a:cubicBezTo>
                <a:cubicBezTo>
                  <a:pt x="4022" y="45739"/>
                  <a:pt x="6273" y="36327"/>
                  <a:pt x="10750" y="28952"/>
                </a:cubicBezTo>
                <a:cubicBezTo>
                  <a:pt x="15227" y="21600"/>
                  <a:pt x="21140" y="15781"/>
                  <a:pt x="28514" y="11542"/>
                </a:cubicBezTo>
                <a:cubicBezTo>
                  <a:pt x="35864" y="7304"/>
                  <a:pt x="44148" y="4310"/>
                  <a:pt x="53341" y="2586"/>
                </a:cubicBezTo>
                <a:cubicBezTo>
                  <a:pt x="62535" y="862"/>
                  <a:pt x="71968" y="0"/>
                  <a:pt x="81616" y="0"/>
                </a:cubicBezTo>
                <a:cubicBezTo>
                  <a:pt x="91265" y="0"/>
                  <a:pt x="100626" y="934"/>
                  <a:pt x="109699" y="2754"/>
                </a:cubicBezTo>
                <a:cubicBezTo>
                  <a:pt x="118773" y="4598"/>
                  <a:pt x="126889" y="7711"/>
                  <a:pt x="134000" y="12069"/>
                </a:cubicBezTo>
                <a:cubicBezTo>
                  <a:pt x="141110" y="16452"/>
                  <a:pt x="147048" y="22247"/>
                  <a:pt x="151764" y="29479"/>
                </a:cubicBezTo>
                <a:cubicBezTo>
                  <a:pt x="156481" y="36711"/>
                  <a:pt x="159282" y="45858"/>
                  <a:pt x="160216" y="56898"/>
                </a:cubicBezTo>
                <a:lnTo>
                  <a:pt x="113674" y="56898"/>
                </a:lnTo>
                <a:cubicBezTo>
                  <a:pt x="112979" y="47463"/>
                  <a:pt x="109412" y="41093"/>
                  <a:pt x="102996" y="37764"/>
                </a:cubicBezTo>
                <a:cubicBezTo>
                  <a:pt x="96556" y="34436"/>
                  <a:pt x="88966" y="32759"/>
                  <a:pt x="80252" y="32759"/>
                </a:cubicBezTo>
                <a:cubicBezTo>
                  <a:pt x="77498" y="32759"/>
                  <a:pt x="74506" y="32927"/>
                  <a:pt x="71297" y="33286"/>
                </a:cubicBezTo>
                <a:cubicBezTo>
                  <a:pt x="68065" y="33621"/>
                  <a:pt x="65145" y="34388"/>
                  <a:pt x="62511" y="35513"/>
                </a:cubicBezTo>
                <a:cubicBezTo>
                  <a:pt x="59853" y="36663"/>
                  <a:pt x="57627" y="38339"/>
                  <a:pt x="55783" y="40518"/>
                </a:cubicBezTo>
                <a:cubicBezTo>
                  <a:pt x="53940" y="42697"/>
                  <a:pt x="53030" y="45643"/>
                  <a:pt x="53030" y="49307"/>
                </a:cubicBezTo>
                <a:cubicBezTo>
                  <a:pt x="53030" y="53665"/>
                  <a:pt x="54634" y="57233"/>
                  <a:pt x="57866" y="59987"/>
                </a:cubicBezTo>
                <a:cubicBezTo>
                  <a:pt x="61074" y="62741"/>
                  <a:pt x="65288" y="64992"/>
                  <a:pt x="70459" y="66692"/>
                </a:cubicBezTo>
                <a:cubicBezTo>
                  <a:pt x="75631" y="68416"/>
                  <a:pt x="81544" y="69973"/>
                  <a:pt x="88224" y="71362"/>
                </a:cubicBezTo>
                <a:cubicBezTo>
                  <a:pt x="94904" y="72751"/>
                  <a:pt x="101679" y="74235"/>
                  <a:pt x="108574" y="75840"/>
                </a:cubicBezTo>
                <a:cubicBezTo>
                  <a:pt x="115685" y="77468"/>
                  <a:pt x="122652" y="79408"/>
                  <a:pt x="129427" y="81707"/>
                </a:cubicBezTo>
                <a:cubicBezTo>
                  <a:pt x="136202" y="84006"/>
                  <a:pt x="142236" y="87047"/>
                  <a:pt x="147527" y="90855"/>
                </a:cubicBezTo>
                <a:cubicBezTo>
                  <a:pt x="152818" y="94638"/>
                  <a:pt x="157055" y="99356"/>
                  <a:pt x="160288" y="104983"/>
                </a:cubicBezTo>
                <a:cubicBezTo>
                  <a:pt x="163496" y="110635"/>
                  <a:pt x="165124" y="117579"/>
                  <a:pt x="165124" y="125841"/>
                </a:cubicBezTo>
                <a:cubicBezTo>
                  <a:pt x="165124" y="137551"/>
                  <a:pt x="162753" y="147393"/>
                  <a:pt x="158061" y="155320"/>
                </a:cubicBezTo>
                <a:cubicBezTo>
                  <a:pt x="153344" y="163246"/>
                  <a:pt x="147192" y="169640"/>
                  <a:pt x="139626" y="174453"/>
                </a:cubicBezTo>
                <a:cubicBezTo>
                  <a:pt x="132061" y="179267"/>
                  <a:pt x="123370" y="182667"/>
                  <a:pt x="113602" y="184631"/>
                </a:cubicBezTo>
                <a:cubicBezTo>
                  <a:pt x="103834" y="186570"/>
                  <a:pt x="93898" y="187552"/>
                  <a:pt x="83771" y="187552"/>
                </a:cubicBezTo>
                <a:cubicBezTo>
                  <a:pt x="73644" y="187552"/>
                  <a:pt x="63325" y="186522"/>
                  <a:pt x="53437" y="184439"/>
                </a:cubicBezTo>
                <a:cubicBezTo>
                  <a:pt x="43549" y="182380"/>
                  <a:pt x="34763" y="178931"/>
                  <a:pt x="27054" y="174094"/>
                </a:cubicBezTo>
                <a:cubicBezTo>
                  <a:pt x="19345" y="169257"/>
                  <a:pt x="13024" y="162887"/>
                  <a:pt x="8092" y="154960"/>
                </a:cubicBezTo>
                <a:cubicBezTo>
                  <a:pt x="3136" y="147034"/>
                  <a:pt x="455" y="137096"/>
                  <a:pt x="0" y="125123"/>
                </a:cubicBezTo>
                <a:lnTo>
                  <a:pt x="46542" y="125123"/>
                </a:lnTo>
                <a:cubicBezTo>
                  <a:pt x="46542" y="130415"/>
                  <a:pt x="47643" y="134941"/>
                  <a:pt x="49822" y="138748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4" name="Vrije vorm 13">
            <a:extLst>
              <a:ext uri="{FF2B5EF4-FFF2-40B4-BE49-F238E27FC236}">
                <a16:creationId xmlns:a16="http://schemas.microsoft.com/office/drawing/2014/main" id="{AAF13B8B-DF07-2782-E91A-3A57AE9B8B65}"/>
              </a:ext>
            </a:extLst>
          </p:cNvPr>
          <p:cNvSpPr/>
          <p:nvPr userDrawn="1"/>
        </p:nvSpPr>
        <p:spPr>
          <a:xfrm>
            <a:off x="11468946" y="768384"/>
            <a:ext cx="173790" cy="187600"/>
          </a:xfrm>
          <a:custGeom>
            <a:avLst/>
            <a:gdLst>
              <a:gd name="connsiteX0" fmla="*/ 5530 w 173790"/>
              <a:gd name="connsiteY0" fmla="*/ 59652 h 187600"/>
              <a:gd name="connsiteX1" fmla="*/ 14149 w 173790"/>
              <a:gd name="connsiteY1" fmla="*/ 31035 h 187600"/>
              <a:gd name="connsiteX2" fmla="*/ 33446 w 173790"/>
              <a:gd name="connsiteY2" fmla="*/ 12764 h 187600"/>
              <a:gd name="connsiteX3" fmla="*/ 59829 w 173790"/>
              <a:gd name="connsiteY3" fmla="*/ 2945 h 187600"/>
              <a:gd name="connsiteX4" fmla="*/ 89301 w 173790"/>
              <a:gd name="connsiteY4" fmla="*/ 0 h 187600"/>
              <a:gd name="connsiteX5" fmla="*/ 116547 w 173790"/>
              <a:gd name="connsiteY5" fmla="*/ 1892 h 187600"/>
              <a:gd name="connsiteX6" fmla="*/ 141709 w 173790"/>
              <a:gd name="connsiteY6" fmla="*/ 9315 h 187600"/>
              <a:gd name="connsiteX7" fmla="*/ 160335 w 173790"/>
              <a:gd name="connsiteY7" fmla="*/ 24665 h 187600"/>
              <a:gd name="connsiteX8" fmla="*/ 167566 w 173790"/>
              <a:gd name="connsiteY8" fmla="*/ 50696 h 187600"/>
              <a:gd name="connsiteX9" fmla="*/ 167566 w 173790"/>
              <a:gd name="connsiteY9" fmla="*/ 143466 h 187600"/>
              <a:gd name="connsiteX10" fmla="*/ 168954 w 173790"/>
              <a:gd name="connsiteY10" fmla="*/ 166575 h 187600"/>
              <a:gd name="connsiteX11" fmla="*/ 173790 w 173790"/>
              <a:gd name="connsiteY11" fmla="*/ 183122 h 187600"/>
              <a:gd name="connsiteX12" fmla="*/ 124136 w 173790"/>
              <a:gd name="connsiteY12" fmla="*/ 183122 h 187600"/>
              <a:gd name="connsiteX13" fmla="*/ 121886 w 173790"/>
              <a:gd name="connsiteY13" fmla="*/ 174669 h 187600"/>
              <a:gd name="connsiteX14" fmla="*/ 120689 w 173790"/>
              <a:gd name="connsiteY14" fmla="*/ 165880 h 187600"/>
              <a:gd name="connsiteX15" fmla="*/ 93108 w 173790"/>
              <a:gd name="connsiteY15" fmla="*/ 182763 h 187600"/>
              <a:gd name="connsiteX16" fmla="*/ 60691 w 173790"/>
              <a:gd name="connsiteY16" fmla="*/ 187600 h 187600"/>
              <a:gd name="connsiteX17" fmla="*/ 36894 w 173790"/>
              <a:gd name="connsiteY17" fmla="*/ 184487 h 187600"/>
              <a:gd name="connsiteX18" fmla="*/ 17597 w 173790"/>
              <a:gd name="connsiteY18" fmla="*/ 174836 h 187600"/>
              <a:gd name="connsiteX19" fmla="*/ 4669 w 173790"/>
              <a:gd name="connsiteY19" fmla="*/ 158289 h 187600"/>
              <a:gd name="connsiteX20" fmla="*/ 0 w 173790"/>
              <a:gd name="connsiteY20" fmla="*/ 134486 h 187600"/>
              <a:gd name="connsiteX21" fmla="*/ 5339 w 173790"/>
              <a:gd name="connsiteY21" fmla="*/ 109485 h 187600"/>
              <a:gd name="connsiteX22" fmla="*/ 19129 w 173790"/>
              <a:gd name="connsiteY22" fmla="*/ 93800 h 187600"/>
              <a:gd name="connsiteX23" fmla="*/ 38426 w 173790"/>
              <a:gd name="connsiteY23" fmla="*/ 85012 h 187600"/>
              <a:gd name="connsiteX24" fmla="*/ 60308 w 173790"/>
              <a:gd name="connsiteY24" fmla="*/ 80366 h 187600"/>
              <a:gd name="connsiteX25" fmla="*/ 82023 w 173790"/>
              <a:gd name="connsiteY25" fmla="*/ 77612 h 187600"/>
              <a:gd name="connsiteX26" fmla="*/ 100985 w 173790"/>
              <a:gd name="connsiteY26" fmla="*/ 74499 h 187600"/>
              <a:gd name="connsiteX27" fmla="*/ 114081 w 173790"/>
              <a:gd name="connsiteY27" fmla="*/ 68464 h 187600"/>
              <a:gd name="connsiteX28" fmla="*/ 118558 w 173790"/>
              <a:gd name="connsiteY28" fmla="*/ 56922 h 187600"/>
              <a:gd name="connsiteX29" fmla="*/ 115972 w 173790"/>
              <a:gd name="connsiteY29" fmla="*/ 44326 h 187600"/>
              <a:gd name="connsiteX30" fmla="*/ 109077 w 173790"/>
              <a:gd name="connsiteY30" fmla="*/ 37094 h 187600"/>
              <a:gd name="connsiteX31" fmla="*/ 99069 w 173790"/>
              <a:gd name="connsiteY31" fmla="*/ 33645 h 187600"/>
              <a:gd name="connsiteX32" fmla="*/ 86835 w 173790"/>
              <a:gd name="connsiteY32" fmla="*/ 32783 h 187600"/>
              <a:gd name="connsiteX33" fmla="*/ 64091 w 173790"/>
              <a:gd name="connsiteY33" fmla="*/ 38986 h 187600"/>
              <a:gd name="connsiteX34" fmla="*/ 54443 w 173790"/>
              <a:gd name="connsiteY34" fmla="*/ 59676 h 187600"/>
              <a:gd name="connsiteX35" fmla="*/ 5483 w 173790"/>
              <a:gd name="connsiteY35" fmla="*/ 59676 h 187600"/>
              <a:gd name="connsiteX36" fmla="*/ 118629 w 173790"/>
              <a:gd name="connsiteY36" fmla="*/ 95836 h 187600"/>
              <a:gd name="connsiteX37" fmla="*/ 110872 w 173790"/>
              <a:gd name="connsiteY37" fmla="*/ 100146 h 187600"/>
              <a:gd name="connsiteX38" fmla="*/ 100865 w 173790"/>
              <a:gd name="connsiteY38" fmla="*/ 102732 h 187600"/>
              <a:gd name="connsiteX39" fmla="*/ 89660 w 173790"/>
              <a:gd name="connsiteY39" fmla="*/ 104456 h 187600"/>
              <a:gd name="connsiteX40" fmla="*/ 77929 w 173790"/>
              <a:gd name="connsiteY40" fmla="*/ 106181 h 187600"/>
              <a:gd name="connsiteX41" fmla="*/ 67060 w 173790"/>
              <a:gd name="connsiteY41" fmla="*/ 108934 h 187600"/>
              <a:gd name="connsiteX42" fmla="*/ 57747 w 173790"/>
              <a:gd name="connsiteY42" fmla="*/ 113604 h 187600"/>
              <a:gd name="connsiteX43" fmla="*/ 51378 w 173790"/>
              <a:gd name="connsiteY43" fmla="*/ 121004 h 187600"/>
              <a:gd name="connsiteX44" fmla="*/ 48960 w 173790"/>
              <a:gd name="connsiteY44" fmla="*/ 132379 h 187600"/>
              <a:gd name="connsiteX45" fmla="*/ 51378 w 173790"/>
              <a:gd name="connsiteY45" fmla="*/ 143418 h 187600"/>
              <a:gd name="connsiteX46" fmla="*/ 57938 w 173790"/>
              <a:gd name="connsiteY46" fmla="*/ 150482 h 187600"/>
              <a:gd name="connsiteX47" fmla="*/ 67586 w 173790"/>
              <a:gd name="connsiteY47" fmla="*/ 154098 h 187600"/>
              <a:gd name="connsiteX48" fmla="*/ 78959 w 173790"/>
              <a:gd name="connsiteY48" fmla="*/ 155128 h 187600"/>
              <a:gd name="connsiteX49" fmla="*/ 101368 w 173790"/>
              <a:gd name="connsiteY49" fmla="*/ 150291 h 187600"/>
              <a:gd name="connsiteX50" fmla="*/ 113099 w 173790"/>
              <a:gd name="connsiteY50" fmla="*/ 138748 h 187600"/>
              <a:gd name="connsiteX51" fmla="*/ 117744 w 173790"/>
              <a:gd name="connsiteY51" fmla="*/ 125123 h 187600"/>
              <a:gd name="connsiteX52" fmla="*/ 118606 w 173790"/>
              <a:gd name="connsiteY52" fmla="*/ 114083 h 187600"/>
              <a:gd name="connsiteX53" fmla="*/ 118606 w 173790"/>
              <a:gd name="connsiteY53" fmla="*/ 95812 h 1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3790" h="187600">
                <a:moveTo>
                  <a:pt x="5530" y="59652"/>
                </a:moveTo>
                <a:cubicBezTo>
                  <a:pt x="6225" y="48157"/>
                  <a:pt x="9098" y="38602"/>
                  <a:pt x="14149" y="31035"/>
                </a:cubicBezTo>
                <a:cubicBezTo>
                  <a:pt x="19201" y="23444"/>
                  <a:pt x="25641" y="17362"/>
                  <a:pt x="33446" y="12764"/>
                </a:cubicBezTo>
                <a:cubicBezTo>
                  <a:pt x="41251" y="8166"/>
                  <a:pt x="50038" y="4885"/>
                  <a:pt x="59829" y="2945"/>
                </a:cubicBezTo>
                <a:cubicBezTo>
                  <a:pt x="69598" y="982"/>
                  <a:pt x="79413" y="0"/>
                  <a:pt x="89301" y="0"/>
                </a:cubicBezTo>
                <a:cubicBezTo>
                  <a:pt x="98255" y="0"/>
                  <a:pt x="107353" y="647"/>
                  <a:pt x="116547" y="1892"/>
                </a:cubicBezTo>
                <a:cubicBezTo>
                  <a:pt x="125740" y="3137"/>
                  <a:pt x="134120" y="5628"/>
                  <a:pt x="141709" y="9315"/>
                </a:cubicBezTo>
                <a:cubicBezTo>
                  <a:pt x="149298" y="13003"/>
                  <a:pt x="155499" y="18104"/>
                  <a:pt x="160335" y="24665"/>
                </a:cubicBezTo>
                <a:cubicBezTo>
                  <a:pt x="165171" y="31227"/>
                  <a:pt x="167566" y="39896"/>
                  <a:pt x="167566" y="50696"/>
                </a:cubicBezTo>
                <a:lnTo>
                  <a:pt x="167566" y="143466"/>
                </a:lnTo>
                <a:cubicBezTo>
                  <a:pt x="167566" y="151512"/>
                  <a:pt x="168020" y="159199"/>
                  <a:pt x="168954" y="166575"/>
                </a:cubicBezTo>
                <a:cubicBezTo>
                  <a:pt x="169864" y="173926"/>
                  <a:pt x="171468" y="179458"/>
                  <a:pt x="173790" y="183122"/>
                </a:cubicBezTo>
                <a:lnTo>
                  <a:pt x="124136" y="183122"/>
                </a:lnTo>
                <a:cubicBezTo>
                  <a:pt x="123226" y="180368"/>
                  <a:pt x="122460" y="177542"/>
                  <a:pt x="121886" y="174669"/>
                </a:cubicBezTo>
                <a:cubicBezTo>
                  <a:pt x="121311" y="171795"/>
                  <a:pt x="120904" y="168850"/>
                  <a:pt x="120689" y="165880"/>
                </a:cubicBezTo>
                <a:cubicBezTo>
                  <a:pt x="112884" y="173926"/>
                  <a:pt x="103666" y="179554"/>
                  <a:pt x="93108" y="182763"/>
                </a:cubicBezTo>
                <a:cubicBezTo>
                  <a:pt x="82526" y="185972"/>
                  <a:pt x="71728" y="187600"/>
                  <a:pt x="60691" y="187600"/>
                </a:cubicBezTo>
                <a:cubicBezTo>
                  <a:pt x="52192" y="187600"/>
                  <a:pt x="44268" y="186570"/>
                  <a:pt x="36894" y="184487"/>
                </a:cubicBezTo>
                <a:cubicBezTo>
                  <a:pt x="29544" y="182428"/>
                  <a:pt x="23103" y="179195"/>
                  <a:pt x="17597" y="174836"/>
                </a:cubicBezTo>
                <a:cubicBezTo>
                  <a:pt x="12090" y="170478"/>
                  <a:pt x="7781" y="164970"/>
                  <a:pt x="4669" y="158289"/>
                </a:cubicBezTo>
                <a:cubicBezTo>
                  <a:pt x="1556" y="151608"/>
                  <a:pt x="0" y="143681"/>
                  <a:pt x="0" y="134486"/>
                </a:cubicBezTo>
                <a:cubicBezTo>
                  <a:pt x="0" y="124380"/>
                  <a:pt x="1772" y="116047"/>
                  <a:pt x="5339" y="109485"/>
                </a:cubicBezTo>
                <a:cubicBezTo>
                  <a:pt x="8906" y="102924"/>
                  <a:pt x="13503" y="97703"/>
                  <a:pt x="19129" y="93800"/>
                </a:cubicBezTo>
                <a:cubicBezTo>
                  <a:pt x="24755" y="89897"/>
                  <a:pt x="31196" y="86951"/>
                  <a:pt x="38426" y="85012"/>
                </a:cubicBezTo>
                <a:cubicBezTo>
                  <a:pt x="45656" y="83072"/>
                  <a:pt x="52958" y="81515"/>
                  <a:pt x="60308" y="80366"/>
                </a:cubicBezTo>
                <a:cubicBezTo>
                  <a:pt x="67658" y="79216"/>
                  <a:pt x="74889" y="78282"/>
                  <a:pt x="82023" y="77612"/>
                </a:cubicBezTo>
                <a:cubicBezTo>
                  <a:pt x="89134" y="76917"/>
                  <a:pt x="95478" y="75888"/>
                  <a:pt x="100985" y="74499"/>
                </a:cubicBezTo>
                <a:cubicBezTo>
                  <a:pt x="106491" y="73110"/>
                  <a:pt x="110848" y="71122"/>
                  <a:pt x="114081" y="68464"/>
                </a:cubicBezTo>
                <a:cubicBezTo>
                  <a:pt x="117289" y="65806"/>
                  <a:pt x="118797" y="61975"/>
                  <a:pt x="118558" y="56922"/>
                </a:cubicBezTo>
                <a:cubicBezTo>
                  <a:pt x="118558" y="51630"/>
                  <a:pt x="117696" y="47439"/>
                  <a:pt x="115972" y="44326"/>
                </a:cubicBezTo>
                <a:cubicBezTo>
                  <a:pt x="114248" y="41213"/>
                  <a:pt x="111950" y="38818"/>
                  <a:pt x="109077" y="37094"/>
                </a:cubicBezTo>
                <a:cubicBezTo>
                  <a:pt x="106204" y="35370"/>
                  <a:pt x="102876" y="34220"/>
                  <a:pt x="99069" y="33645"/>
                </a:cubicBezTo>
                <a:cubicBezTo>
                  <a:pt x="95287" y="33071"/>
                  <a:pt x="91193" y="32783"/>
                  <a:pt x="86835" y="32783"/>
                </a:cubicBezTo>
                <a:cubicBezTo>
                  <a:pt x="77187" y="32783"/>
                  <a:pt x="69598" y="34843"/>
                  <a:pt x="64091" y="38986"/>
                </a:cubicBezTo>
                <a:cubicBezTo>
                  <a:pt x="58585" y="43128"/>
                  <a:pt x="55352" y="50025"/>
                  <a:pt x="54443" y="59676"/>
                </a:cubicBezTo>
                <a:lnTo>
                  <a:pt x="5483" y="59676"/>
                </a:lnTo>
                <a:close/>
                <a:moveTo>
                  <a:pt x="118629" y="95836"/>
                </a:moveTo>
                <a:cubicBezTo>
                  <a:pt x="116547" y="97679"/>
                  <a:pt x="113961" y="99116"/>
                  <a:pt x="110872" y="100146"/>
                </a:cubicBezTo>
                <a:cubicBezTo>
                  <a:pt x="107760" y="101176"/>
                  <a:pt x="104432" y="102038"/>
                  <a:pt x="100865" y="102732"/>
                </a:cubicBezTo>
                <a:cubicBezTo>
                  <a:pt x="97298" y="103427"/>
                  <a:pt x="93563" y="104001"/>
                  <a:pt x="89660" y="104456"/>
                </a:cubicBezTo>
                <a:cubicBezTo>
                  <a:pt x="85758" y="104935"/>
                  <a:pt x="81832" y="105486"/>
                  <a:pt x="77929" y="106181"/>
                </a:cubicBezTo>
                <a:cubicBezTo>
                  <a:pt x="74242" y="106875"/>
                  <a:pt x="70627" y="107809"/>
                  <a:pt x="67060" y="108934"/>
                </a:cubicBezTo>
                <a:cubicBezTo>
                  <a:pt x="63493" y="110084"/>
                  <a:pt x="60380" y="111640"/>
                  <a:pt x="57747" y="113604"/>
                </a:cubicBezTo>
                <a:cubicBezTo>
                  <a:pt x="55089" y="115568"/>
                  <a:pt x="52982" y="118034"/>
                  <a:pt x="51378" y="121004"/>
                </a:cubicBezTo>
                <a:cubicBezTo>
                  <a:pt x="49774" y="123997"/>
                  <a:pt x="48960" y="127805"/>
                  <a:pt x="48960" y="132379"/>
                </a:cubicBezTo>
                <a:cubicBezTo>
                  <a:pt x="48960" y="136952"/>
                  <a:pt x="49750" y="140425"/>
                  <a:pt x="51378" y="143418"/>
                </a:cubicBezTo>
                <a:cubicBezTo>
                  <a:pt x="52982" y="146411"/>
                  <a:pt x="55161" y="148758"/>
                  <a:pt x="57938" y="150482"/>
                </a:cubicBezTo>
                <a:cubicBezTo>
                  <a:pt x="60691" y="152207"/>
                  <a:pt x="63900" y="153428"/>
                  <a:pt x="67586" y="154098"/>
                </a:cubicBezTo>
                <a:cubicBezTo>
                  <a:pt x="71273" y="154793"/>
                  <a:pt x="75056" y="155128"/>
                  <a:pt x="78959" y="155128"/>
                </a:cubicBezTo>
                <a:cubicBezTo>
                  <a:pt x="88607" y="155128"/>
                  <a:pt x="96077" y="153524"/>
                  <a:pt x="101368" y="150291"/>
                </a:cubicBezTo>
                <a:cubicBezTo>
                  <a:pt x="106659" y="147082"/>
                  <a:pt x="110561" y="143226"/>
                  <a:pt x="113099" y="138748"/>
                </a:cubicBezTo>
                <a:cubicBezTo>
                  <a:pt x="115613" y="134270"/>
                  <a:pt x="117169" y="129720"/>
                  <a:pt x="117744" y="125123"/>
                </a:cubicBezTo>
                <a:cubicBezTo>
                  <a:pt x="118318" y="120525"/>
                  <a:pt x="118606" y="116837"/>
                  <a:pt x="118606" y="114083"/>
                </a:cubicBezTo>
                <a:lnTo>
                  <a:pt x="118606" y="95812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6AA3B593-FBD2-F08B-E92B-4BFC482CE06D}"/>
              </a:ext>
            </a:extLst>
          </p:cNvPr>
          <p:cNvSpPr/>
          <p:nvPr userDrawn="1"/>
        </p:nvSpPr>
        <p:spPr>
          <a:xfrm>
            <a:off x="11673741" y="768384"/>
            <a:ext cx="167206" cy="183098"/>
          </a:xfrm>
          <a:custGeom>
            <a:avLst/>
            <a:gdLst>
              <a:gd name="connsiteX0" fmla="*/ 46566 w 167206"/>
              <a:gd name="connsiteY0" fmla="*/ 4813 h 183098"/>
              <a:gd name="connsiteX1" fmla="*/ 46566 w 167206"/>
              <a:gd name="connsiteY1" fmla="*/ 29646 h 183098"/>
              <a:gd name="connsiteX2" fmla="*/ 47595 w 167206"/>
              <a:gd name="connsiteY2" fmla="*/ 29646 h 183098"/>
              <a:gd name="connsiteX3" fmla="*/ 71728 w 167206"/>
              <a:gd name="connsiteY3" fmla="*/ 7064 h 183098"/>
              <a:gd name="connsiteX4" fmla="*/ 102062 w 167206"/>
              <a:gd name="connsiteY4" fmla="*/ 0 h 183098"/>
              <a:gd name="connsiteX5" fmla="*/ 134287 w 167206"/>
              <a:gd name="connsiteY5" fmla="*/ 5340 h 183098"/>
              <a:gd name="connsiteX6" fmla="*/ 154111 w 167206"/>
              <a:gd name="connsiteY6" fmla="*/ 20163 h 183098"/>
              <a:gd name="connsiteX7" fmla="*/ 164286 w 167206"/>
              <a:gd name="connsiteY7" fmla="*/ 43272 h 183098"/>
              <a:gd name="connsiteX8" fmla="*/ 167206 w 167206"/>
              <a:gd name="connsiteY8" fmla="*/ 73445 h 183098"/>
              <a:gd name="connsiteX9" fmla="*/ 167206 w 167206"/>
              <a:gd name="connsiteY9" fmla="*/ 183098 h 183098"/>
              <a:gd name="connsiteX10" fmla="*/ 118246 w 167206"/>
              <a:gd name="connsiteY10" fmla="*/ 183098 h 183098"/>
              <a:gd name="connsiteX11" fmla="*/ 118246 w 167206"/>
              <a:gd name="connsiteY11" fmla="*/ 82401 h 183098"/>
              <a:gd name="connsiteX12" fmla="*/ 111351 w 167206"/>
              <a:gd name="connsiteY12" fmla="*/ 49474 h 183098"/>
              <a:gd name="connsiteX13" fmla="*/ 86883 w 167206"/>
              <a:gd name="connsiteY13" fmla="*/ 38602 h 183098"/>
              <a:gd name="connsiteX14" fmla="*/ 57914 w 167206"/>
              <a:gd name="connsiteY14" fmla="*/ 50504 h 183098"/>
              <a:gd name="connsiteX15" fmla="*/ 48960 w 167206"/>
              <a:gd name="connsiteY15" fmla="*/ 89633 h 183098"/>
              <a:gd name="connsiteX16" fmla="*/ 48960 w 167206"/>
              <a:gd name="connsiteY16" fmla="*/ 183074 h 183098"/>
              <a:gd name="connsiteX17" fmla="*/ 0 w 167206"/>
              <a:gd name="connsiteY17" fmla="*/ 183074 h 183098"/>
              <a:gd name="connsiteX18" fmla="*/ 0 w 167206"/>
              <a:gd name="connsiteY18" fmla="*/ 4789 h 183098"/>
              <a:gd name="connsiteX19" fmla="*/ 46542 w 167206"/>
              <a:gd name="connsiteY19" fmla="*/ 4789 h 18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67206" h="183098">
                <a:moveTo>
                  <a:pt x="46566" y="4813"/>
                </a:moveTo>
                <a:lnTo>
                  <a:pt x="46566" y="29646"/>
                </a:lnTo>
                <a:lnTo>
                  <a:pt x="47595" y="29646"/>
                </a:lnTo>
                <a:cubicBezTo>
                  <a:pt x="53796" y="19301"/>
                  <a:pt x="61840" y="11782"/>
                  <a:pt x="71728" y="7064"/>
                </a:cubicBezTo>
                <a:cubicBezTo>
                  <a:pt x="81616" y="2371"/>
                  <a:pt x="91719" y="0"/>
                  <a:pt x="102062" y="0"/>
                </a:cubicBezTo>
                <a:cubicBezTo>
                  <a:pt x="115158" y="0"/>
                  <a:pt x="125908" y="1796"/>
                  <a:pt x="134287" y="5340"/>
                </a:cubicBezTo>
                <a:cubicBezTo>
                  <a:pt x="142667" y="8884"/>
                  <a:pt x="149298" y="13841"/>
                  <a:pt x="154111" y="20163"/>
                </a:cubicBezTo>
                <a:cubicBezTo>
                  <a:pt x="158923" y="26485"/>
                  <a:pt x="162322" y="34196"/>
                  <a:pt x="164286" y="43272"/>
                </a:cubicBezTo>
                <a:cubicBezTo>
                  <a:pt x="166225" y="52348"/>
                  <a:pt x="167206" y="62406"/>
                  <a:pt x="167206" y="73445"/>
                </a:cubicBezTo>
                <a:lnTo>
                  <a:pt x="167206" y="183098"/>
                </a:lnTo>
                <a:lnTo>
                  <a:pt x="118246" y="183098"/>
                </a:lnTo>
                <a:lnTo>
                  <a:pt x="118246" y="82401"/>
                </a:lnTo>
                <a:cubicBezTo>
                  <a:pt x="118246" y="67698"/>
                  <a:pt x="115948" y="56706"/>
                  <a:pt x="111351" y="49474"/>
                </a:cubicBezTo>
                <a:cubicBezTo>
                  <a:pt x="106754" y="42242"/>
                  <a:pt x="98591" y="38602"/>
                  <a:pt x="86883" y="38602"/>
                </a:cubicBezTo>
                <a:cubicBezTo>
                  <a:pt x="73548" y="38602"/>
                  <a:pt x="63899" y="42578"/>
                  <a:pt x="57914" y="50504"/>
                </a:cubicBezTo>
                <a:cubicBezTo>
                  <a:pt x="51929" y="58430"/>
                  <a:pt x="48960" y="71482"/>
                  <a:pt x="48960" y="89633"/>
                </a:cubicBezTo>
                <a:lnTo>
                  <a:pt x="48960" y="183074"/>
                </a:lnTo>
                <a:lnTo>
                  <a:pt x="0" y="183074"/>
                </a:lnTo>
                <a:lnTo>
                  <a:pt x="0" y="4789"/>
                </a:lnTo>
                <a:lnTo>
                  <a:pt x="46542" y="4789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6" name="Vrije vorm 15">
            <a:extLst>
              <a:ext uri="{FF2B5EF4-FFF2-40B4-BE49-F238E27FC236}">
                <a16:creationId xmlns:a16="http://schemas.microsoft.com/office/drawing/2014/main" id="{F9D1FA40-4763-5759-77F8-A4AE5B17B09F}"/>
              </a:ext>
            </a:extLst>
          </p:cNvPr>
          <p:cNvSpPr/>
          <p:nvPr userDrawn="1"/>
        </p:nvSpPr>
        <p:spPr>
          <a:xfrm>
            <a:off x="11374426" y="451949"/>
            <a:ext cx="193063" cy="213750"/>
          </a:xfrm>
          <a:custGeom>
            <a:avLst/>
            <a:gdLst>
              <a:gd name="connsiteX0" fmla="*/ 69143 w 193063"/>
              <a:gd name="connsiteY0" fmla="*/ 213750 h 213750"/>
              <a:gd name="connsiteX1" fmla="*/ 0 w 193063"/>
              <a:gd name="connsiteY1" fmla="*/ 0 h 213750"/>
              <a:gd name="connsiteX2" fmla="*/ 48194 w 193063"/>
              <a:gd name="connsiteY2" fmla="*/ 0 h 213750"/>
              <a:gd name="connsiteX3" fmla="*/ 95789 w 193063"/>
              <a:gd name="connsiteY3" fmla="*/ 150291 h 213750"/>
              <a:gd name="connsiteX4" fmla="*/ 96388 w 193063"/>
              <a:gd name="connsiteY4" fmla="*/ 150291 h 213750"/>
              <a:gd name="connsiteX5" fmla="*/ 144582 w 193063"/>
              <a:gd name="connsiteY5" fmla="*/ 0 h 213750"/>
              <a:gd name="connsiteX6" fmla="*/ 193063 w 193063"/>
              <a:gd name="connsiteY6" fmla="*/ 0 h 213750"/>
              <a:gd name="connsiteX7" fmla="*/ 122125 w 193063"/>
              <a:gd name="connsiteY7" fmla="*/ 213750 h 213750"/>
              <a:gd name="connsiteX8" fmla="*/ 69143 w 193063"/>
              <a:gd name="connsiteY8" fmla="*/ 213750 h 21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063" h="213750">
                <a:moveTo>
                  <a:pt x="69143" y="213750"/>
                </a:moveTo>
                <a:lnTo>
                  <a:pt x="0" y="0"/>
                </a:lnTo>
                <a:lnTo>
                  <a:pt x="48194" y="0"/>
                </a:lnTo>
                <a:lnTo>
                  <a:pt x="95789" y="150291"/>
                </a:lnTo>
                <a:lnTo>
                  <a:pt x="96388" y="150291"/>
                </a:lnTo>
                <a:lnTo>
                  <a:pt x="144582" y="0"/>
                </a:lnTo>
                <a:lnTo>
                  <a:pt x="193063" y="0"/>
                </a:lnTo>
                <a:lnTo>
                  <a:pt x="122125" y="213750"/>
                </a:lnTo>
                <a:lnTo>
                  <a:pt x="69143" y="213750"/>
                </a:ln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7" name="Vrije vorm 16">
            <a:extLst>
              <a:ext uri="{FF2B5EF4-FFF2-40B4-BE49-F238E27FC236}">
                <a16:creationId xmlns:a16="http://schemas.microsoft.com/office/drawing/2014/main" id="{01430917-810C-C817-79DC-3B6DC5F3FD6B}"/>
              </a:ext>
            </a:extLst>
          </p:cNvPr>
          <p:cNvSpPr/>
          <p:nvPr userDrawn="1"/>
        </p:nvSpPr>
        <p:spPr>
          <a:xfrm>
            <a:off x="11271574" y="340381"/>
            <a:ext cx="398767" cy="398859"/>
          </a:xfrm>
          <a:custGeom>
            <a:avLst/>
            <a:gdLst>
              <a:gd name="connsiteX0" fmla="*/ 199384 w 398767"/>
              <a:gd name="connsiteY0" fmla="*/ 398860 h 398859"/>
              <a:gd name="connsiteX1" fmla="*/ 0 w 398767"/>
              <a:gd name="connsiteY1" fmla="*/ 199430 h 398859"/>
              <a:gd name="connsiteX2" fmla="*/ 199384 w 398767"/>
              <a:gd name="connsiteY2" fmla="*/ 0 h 398859"/>
              <a:gd name="connsiteX3" fmla="*/ 398767 w 398767"/>
              <a:gd name="connsiteY3" fmla="*/ 199430 h 398859"/>
              <a:gd name="connsiteX4" fmla="*/ 199384 w 398767"/>
              <a:gd name="connsiteY4" fmla="*/ 398860 h 398859"/>
              <a:gd name="connsiteX5" fmla="*/ 199384 w 398767"/>
              <a:gd name="connsiteY5" fmla="*/ 47894 h 398859"/>
              <a:gd name="connsiteX6" fmla="*/ 47883 w 398767"/>
              <a:gd name="connsiteY6" fmla="*/ 199430 h 398859"/>
              <a:gd name="connsiteX7" fmla="*/ 199384 w 398767"/>
              <a:gd name="connsiteY7" fmla="*/ 350966 h 398859"/>
              <a:gd name="connsiteX8" fmla="*/ 350885 w 398767"/>
              <a:gd name="connsiteY8" fmla="*/ 199430 h 398859"/>
              <a:gd name="connsiteX9" fmla="*/ 199384 w 398767"/>
              <a:gd name="connsiteY9" fmla="*/ 47894 h 39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8767" h="398859">
                <a:moveTo>
                  <a:pt x="199384" y="398860"/>
                </a:moveTo>
                <a:cubicBezTo>
                  <a:pt x="89445" y="398860"/>
                  <a:pt x="0" y="309394"/>
                  <a:pt x="0" y="199430"/>
                </a:cubicBezTo>
                <a:cubicBezTo>
                  <a:pt x="0" y="89466"/>
                  <a:pt x="89445" y="0"/>
                  <a:pt x="199384" y="0"/>
                </a:cubicBezTo>
                <a:cubicBezTo>
                  <a:pt x="309322" y="0"/>
                  <a:pt x="398767" y="89466"/>
                  <a:pt x="398767" y="199430"/>
                </a:cubicBezTo>
                <a:cubicBezTo>
                  <a:pt x="398767" y="309394"/>
                  <a:pt x="309322" y="398860"/>
                  <a:pt x="199384" y="398860"/>
                </a:cubicBezTo>
                <a:close/>
                <a:moveTo>
                  <a:pt x="199384" y="47894"/>
                </a:moveTo>
                <a:cubicBezTo>
                  <a:pt x="115852" y="47894"/>
                  <a:pt x="47883" y="115879"/>
                  <a:pt x="47883" y="199430"/>
                </a:cubicBezTo>
                <a:cubicBezTo>
                  <a:pt x="47883" y="282981"/>
                  <a:pt x="115852" y="350966"/>
                  <a:pt x="199384" y="350966"/>
                </a:cubicBezTo>
                <a:cubicBezTo>
                  <a:pt x="282915" y="350966"/>
                  <a:pt x="350885" y="282981"/>
                  <a:pt x="350885" y="199430"/>
                </a:cubicBezTo>
                <a:cubicBezTo>
                  <a:pt x="350885" y="115879"/>
                  <a:pt x="282915" y="47894"/>
                  <a:pt x="199384" y="47894"/>
                </a:cubicBezTo>
                <a:close/>
              </a:path>
            </a:pathLst>
          </a:custGeom>
          <a:solidFill>
            <a:srgbClr val="EF9C00"/>
          </a:solidFill>
          <a:ln w="2387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4E1EE288-13C8-5643-C50A-1254928F7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950913"/>
            <a:ext cx="6086308" cy="914400"/>
          </a:xfrm>
          <a:prstGeom prst="rect">
            <a:avLst/>
          </a:prstGeom>
        </p:spPr>
        <p:txBody>
          <a:bodyPr/>
          <a:lstStyle>
            <a:lvl1pPr>
              <a:buNone/>
              <a:defRPr sz="4000" b="1">
                <a:solidFill>
                  <a:srgbClr val="EF9C00"/>
                </a:solidFill>
              </a:defRPr>
            </a:lvl1pPr>
            <a:lvl2pPr>
              <a:defRPr sz="4000" b="1">
                <a:solidFill>
                  <a:srgbClr val="EF9C00"/>
                </a:solidFill>
              </a:defRPr>
            </a:lvl2pPr>
            <a:lvl3pPr>
              <a:defRPr sz="4000" b="1">
                <a:solidFill>
                  <a:srgbClr val="EF9C00"/>
                </a:solidFill>
              </a:defRPr>
            </a:lvl3pPr>
            <a:lvl4pPr>
              <a:defRPr sz="4000" b="1">
                <a:solidFill>
                  <a:srgbClr val="EF9C00"/>
                </a:solidFill>
              </a:defRPr>
            </a:lvl4pPr>
            <a:lvl5pPr>
              <a:defRPr sz="4000" b="1">
                <a:solidFill>
                  <a:srgbClr val="EF9C00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Vrije vorm 18">
            <a:extLst>
              <a:ext uri="{FF2B5EF4-FFF2-40B4-BE49-F238E27FC236}">
                <a16:creationId xmlns:a16="http://schemas.microsoft.com/office/drawing/2014/main" id="{744F556A-3A17-B017-9A67-FBB37A990BB1}"/>
              </a:ext>
            </a:extLst>
          </p:cNvPr>
          <p:cNvSpPr/>
          <p:nvPr userDrawn="1"/>
        </p:nvSpPr>
        <p:spPr>
          <a:xfrm>
            <a:off x="6744072" y="0"/>
            <a:ext cx="1512168" cy="6857998"/>
          </a:xfrm>
          <a:custGeom>
            <a:avLst/>
            <a:gdLst>
              <a:gd name="connsiteX0" fmla="*/ 750760 w 1512168"/>
              <a:gd name="connsiteY0" fmla="*/ 0 h 6857998"/>
              <a:gd name="connsiteX1" fmla="*/ 1512168 w 1512168"/>
              <a:gd name="connsiteY1" fmla="*/ 0 h 6857998"/>
              <a:gd name="connsiteX2" fmla="*/ 1512168 w 1512168"/>
              <a:gd name="connsiteY2" fmla="*/ 6857998 h 6857998"/>
              <a:gd name="connsiteX3" fmla="*/ 750759 w 1512168"/>
              <a:gd name="connsiteY3" fmla="*/ 6857998 h 6857998"/>
              <a:gd name="connsiteX4" fmla="*/ 645097 w 1512168"/>
              <a:gd name="connsiteY4" fmla="*/ 6624279 h 6857998"/>
              <a:gd name="connsiteX5" fmla="*/ 0 w 1512168"/>
              <a:gd name="connsiteY5" fmla="*/ 3429000 h 6857998"/>
              <a:gd name="connsiteX6" fmla="*/ 645097 w 1512168"/>
              <a:gd name="connsiteY6" fmla="*/ 233721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168" h="6857998">
                <a:moveTo>
                  <a:pt x="750760" y="0"/>
                </a:moveTo>
                <a:lnTo>
                  <a:pt x="1512168" y="0"/>
                </a:lnTo>
                <a:lnTo>
                  <a:pt x="1512168" y="6857998"/>
                </a:lnTo>
                <a:lnTo>
                  <a:pt x="750759" y="6857998"/>
                </a:lnTo>
                <a:lnTo>
                  <a:pt x="645097" y="6624279"/>
                </a:lnTo>
                <a:cubicBezTo>
                  <a:pt x="229703" y="5642179"/>
                  <a:pt x="0" y="4562415"/>
                  <a:pt x="0" y="3429000"/>
                </a:cubicBezTo>
                <a:cubicBezTo>
                  <a:pt x="0" y="2295586"/>
                  <a:pt x="229703" y="1215822"/>
                  <a:pt x="645097" y="233721"/>
                </a:cubicBezTo>
                <a:close/>
              </a:path>
            </a:pathLst>
          </a:custGeom>
          <a:gradFill flip="none" rotWithShape="1">
            <a:gsLst>
              <a:gs pos="0">
                <a:srgbClr val="FCC006"/>
              </a:gs>
              <a:gs pos="100000">
                <a:srgbClr val="EF9C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rgbClr val="EF9C00"/>
              </a:solidFill>
            </a:endParaRPr>
          </a:p>
        </p:txBody>
      </p:sp>
      <p:sp>
        <p:nvSpPr>
          <p:cNvPr id="12" name="Tijdelijke aanduiding voor tekst 18">
            <a:extLst>
              <a:ext uri="{FF2B5EF4-FFF2-40B4-BE49-F238E27FC236}">
                <a16:creationId xmlns:a16="http://schemas.microsoft.com/office/drawing/2014/main" id="{87C6B4BF-AC6A-B59F-7DE1-C1F774B506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950913"/>
            <a:ext cx="6086308" cy="914400"/>
          </a:xfrm>
          <a:prstGeom prst="rect">
            <a:avLst/>
          </a:prstGeom>
        </p:spPr>
        <p:txBody>
          <a:bodyPr/>
          <a:lstStyle>
            <a:lvl1pPr>
              <a:buNone/>
              <a:defRPr sz="4000" b="1">
                <a:solidFill>
                  <a:srgbClr val="EF9C00"/>
                </a:solidFill>
              </a:defRPr>
            </a:lvl1pPr>
            <a:lvl2pPr>
              <a:defRPr sz="4000" b="1">
                <a:solidFill>
                  <a:srgbClr val="EF9C00"/>
                </a:solidFill>
              </a:defRPr>
            </a:lvl2pPr>
            <a:lvl3pPr>
              <a:defRPr sz="4000" b="1">
                <a:solidFill>
                  <a:srgbClr val="EF9C00"/>
                </a:solidFill>
              </a:defRPr>
            </a:lvl3pPr>
            <a:lvl4pPr>
              <a:defRPr sz="4000" b="1">
                <a:solidFill>
                  <a:srgbClr val="EF9C00"/>
                </a:solidFill>
              </a:defRPr>
            </a:lvl4pPr>
            <a:lvl5pPr>
              <a:defRPr sz="4000" b="1">
                <a:solidFill>
                  <a:srgbClr val="EF9C00"/>
                </a:solidFill>
              </a:defRPr>
            </a:lvl5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21" name="Tijdelijke aanduiding voor afbeelding 20">
            <a:extLst>
              <a:ext uri="{FF2B5EF4-FFF2-40B4-BE49-F238E27FC236}">
                <a16:creationId xmlns:a16="http://schemas.microsoft.com/office/drawing/2014/main" id="{40C3D9D7-59F9-8E02-11D2-83E6B789481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248129" y="2"/>
            <a:ext cx="4943872" cy="6857999"/>
          </a:xfrm>
          <a:custGeom>
            <a:avLst/>
            <a:gdLst>
              <a:gd name="connsiteX0" fmla="*/ 4339423 w 4943872"/>
              <a:gd name="connsiteY0" fmla="*/ 864232 h 6857999"/>
              <a:gd name="connsiteX1" fmla="*/ 4339423 w 4943872"/>
              <a:gd name="connsiteY1" fmla="*/ 882466 h 6857999"/>
              <a:gd name="connsiteX2" fmla="*/ 4338561 w 4943872"/>
              <a:gd name="connsiteY2" fmla="*/ 893506 h 6857999"/>
              <a:gd name="connsiteX3" fmla="*/ 4333916 w 4943872"/>
              <a:gd name="connsiteY3" fmla="*/ 907131 h 6857999"/>
              <a:gd name="connsiteX4" fmla="*/ 4322185 w 4943872"/>
              <a:gd name="connsiteY4" fmla="*/ 918674 h 6857999"/>
              <a:gd name="connsiteX5" fmla="*/ 4299776 w 4943872"/>
              <a:gd name="connsiteY5" fmla="*/ 923511 h 6857999"/>
              <a:gd name="connsiteX6" fmla="*/ 4288403 w 4943872"/>
              <a:gd name="connsiteY6" fmla="*/ 922481 h 6857999"/>
              <a:gd name="connsiteX7" fmla="*/ 4278755 w 4943872"/>
              <a:gd name="connsiteY7" fmla="*/ 918865 h 6857999"/>
              <a:gd name="connsiteX8" fmla="*/ 4272195 w 4943872"/>
              <a:gd name="connsiteY8" fmla="*/ 911801 h 6857999"/>
              <a:gd name="connsiteX9" fmla="*/ 4269777 w 4943872"/>
              <a:gd name="connsiteY9" fmla="*/ 900762 h 6857999"/>
              <a:gd name="connsiteX10" fmla="*/ 4272195 w 4943872"/>
              <a:gd name="connsiteY10" fmla="*/ 889387 h 6857999"/>
              <a:gd name="connsiteX11" fmla="*/ 4278564 w 4943872"/>
              <a:gd name="connsiteY11" fmla="*/ 881987 h 6857999"/>
              <a:gd name="connsiteX12" fmla="*/ 4287877 w 4943872"/>
              <a:gd name="connsiteY12" fmla="*/ 877317 h 6857999"/>
              <a:gd name="connsiteX13" fmla="*/ 4298746 w 4943872"/>
              <a:gd name="connsiteY13" fmla="*/ 874564 h 6857999"/>
              <a:gd name="connsiteX14" fmla="*/ 4310477 w 4943872"/>
              <a:gd name="connsiteY14" fmla="*/ 872839 h 6857999"/>
              <a:gd name="connsiteX15" fmla="*/ 4321682 w 4943872"/>
              <a:gd name="connsiteY15" fmla="*/ 871115 h 6857999"/>
              <a:gd name="connsiteX16" fmla="*/ 4331689 w 4943872"/>
              <a:gd name="connsiteY16" fmla="*/ 868529 h 6857999"/>
              <a:gd name="connsiteX17" fmla="*/ 4339423 w 4943872"/>
              <a:gd name="connsiteY17" fmla="*/ 864195 h 6857999"/>
              <a:gd name="connsiteX18" fmla="*/ 4339446 w 4943872"/>
              <a:gd name="connsiteY18" fmla="*/ 864219 h 6857999"/>
              <a:gd name="connsiteX19" fmla="*/ 4339423 w 4943872"/>
              <a:gd name="connsiteY19" fmla="*/ 864232 h 6857999"/>
              <a:gd name="connsiteX20" fmla="*/ 3927799 w 4943872"/>
              <a:gd name="connsiteY20" fmla="*/ 805262 h 6857999"/>
              <a:gd name="connsiteX21" fmla="*/ 3954517 w 4943872"/>
              <a:gd name="connsiteY21" fmla="*/ 814913 h 6857999"/>
              <a:gd name="connsiteX22" fmla="*/ 3954541 w 4943872"/>
              <a:gd name="connsiteY22" fmla="*/ 814913 h 6857999"/>
              <a:gd name="connsiteX23" fmla="*/ 3966775 w 4943872"/>
              <a:gd name="connsiteY23" fmla="*/ 843194 h 6857999"/>
              <a:gd name="connsiteX24" fmla="*/ 3887122 w 4943872"/>
              <a:gd name="connsiteY24" fmla="*/ 843194 h 6857999"/>
              <a:gd name="connsiteX25" fmla="*/ 3889373 w 4943872"/>
              <a:gd name="connsiteY25" fmla="*/ 831460 h 6857999"/>
              <a:gd name="connsiteX26" fmla="*/ 3895933 w 4943872"/>
              <a:gd name="connsiteY26" fmla="*/ 819056 h 6857999"/>
              <a:gd name="connsiteX27" fmla="*/ 3908334 w 4943872"/>
              <a:gd name="connsiteY27" fmla="*/ 809237 h 6857999"/>
              <a:gd name="connsiteX28" fmla="*/ 3927799 w 4943872"/>
              <a:gd name="connsiteY28" fmla="*/ 805262 h 6857999"/>
              <a:gd name="connsiteX29" fmla="*/ 3554099 w 4943872"/>
              <a:gd name="connsiteY29" fmla="*/ 805262 h 6857999"/>
              <a:gd name="connsiteX30" fmla="*/ 3580817 w 4943872"/>
              <a:gd name="connsiteY30" fmla="*/ 814913 h 6857999"/>
              <a:gd name="connsiteX31" fmla="*/ 3580841 w 4943872"/>
              <a:gd name="connsiteY31" fmla="*/ 814913 h 6857999"/>
              <a:gd name="connsiteX32" fmla="*/ 3593075 w 4943872"/>
              <a:gd name="connsiteY32" fmla="*/ 843194 h 6857999"/>
              <a:gd name="connsiteX33" fmla="*/ 3513422 w 4943872"/>
              <a:gd name="connsiteY33" fmla="*/ 843194 h 6857999"/>
              <a:gd name="connsiteX34" fmla="*/ 3515673 w 4943872"/>
              <a:gd name="connsiteY34" fmla="*/ 831460 h 6857999"/>
              <a:gd name="connsiteX35" fmla="*/ 3522233 w 4943872"/>
              <a:gd name="connsiteY35" fmla="*/ 819056 h 6857999"/>
              <a:gd name="connsiteX36" fmla="*/ 3534634 w 4943872"/>
              <a:gd name="connsiteY36" fmla="*/ 809237 h 6857999"/>
              <a:gd name="connsiteX37" fmla="*/ 3554099 w 4943872"/>
              <a:gd name="connsiteY37" fmla="*/ 805262 h 6857999"/>
              <a:gd name="connsiteX38" fmla="*/ 3277599 w 4943872"/>
              <a:gd name="connsiteY38" fmla="*/ 773197 h 6857999"/>
              <a:gd name="connsiteX39" fmla="*/ 3338626 w 4943872"/>
              <a:gd name="connsiteY39" fmla="*/ 951482 h 6857999"/>
              <a:gd name="connsiteX40" fmla="*/ 3338649 w 4943872"/>
              <a:gd name="connsiteY40" fmla="*/ 951482 h 6857999"/>
              <a:gd name="connsiteX41" fmla="*/ 3393116 w 4943872"/>
              <a:gd name="connsiteY41" fmla="*/ 951482 h 6857999"/>
              <a:gd name="connsiteX42" fmla="*/ 3453448 w 4943872"/>
              <a:gd name="connsiteY42" fmla="*/ 773197 h 6857999"/>
              <a:gd name="connsiteX43" fmla="*/ 3404847 w 4943872"/>
              <a:gd name="connsiteY43" fmla="*/ 773197 h 6857999"/>
              <a:gd name="connsiteX44" fmla="*/ 3367259 w 4943872"/>
              <a:gd name="connsiteY44" fmla="*/ 894919 h 6857999"/>
              <a:gd name="connsiteX45" fmla="*/ 3366565 w 4943872"/>
              <a:gd name="connsiteY45" fmla="*/ 894919 h 6857999"/>
              <a:gd name="connsiteX46" fmla="*/ 3328977 w 4943872"/>
              <a:gd name="connsiteY46" fmla="*/ 773197 h 6857999"/>
              <a:gd name="connsiteX47" fmla="*/ 4527674 w 4943872"/>
              <a:gd name="connsiteY47" fmla="*/ 768383 h 6857999"/>
              <a:gd name="connsiteX48" fmla="*/ 4497340 w 4943872"/>
              <a:gd name="connsiteY48" fmla="*/ 775447 h 6857999"/>
              <a:gd name="connsiteX49" fmla="*/ 4473207 w 4943872"/>
              <a:gd name="connsiteY49" fmla="*/ 798029 h 6857999"/>
              <a:gd name="connsiteX50" fmla="*/ 4472178 w 4943872"/>
              <a:gd name="connsiteY50" fmla="*/ 798029 h 6857999"/>
              <a:gd name="connsiteX51" fmla="*/ 4472178 w 4943872"/>
              <a:gd name="connsiteY51" fmla="*/ 773196 h 6857999"/>
              <a:gd name="connsiteX52" fmla="*/ 4472154 w 4943872"/>
              <a:gd name="connsiteY52" fmla="*/ 773172 h 6857999"/>
              <a:gd name="connsiteX53" fmla="*/ 4425612 w 4943872"/>
              <a:gd name="connsiteY53" fmla="*/ 773172 h 6857999"/>
              <a:gd name="connsiteX54" fmla="*/ 4425612 w 4943872"/>
              <a:gd name="connsiteY54" fmla="*/ 951457 h 6857999"/>
              <a:gd name="connsiteX55" fmla="*/ 4474572 w 4943872"/>
              <a:gd name="connsiteY55" fmla="*/ 951457 h 6857999"/>
              <a:gd name="connsiteX56" fmla="*/ 4474572 w 4943872"/>
              <a:gd name="connsiteY56" fmla="*/ 858016 h 6857999"/>
              <a:gd name="connsiteX57" fmla="*/ 4483526 w 4943872"/>
              <a:gd name="connsiteY57" fmla="*/ 818887 h 6857999"/>
              <a:gd name="connsiteX58" fmla="*/ 4512495 w 4943872"/>
              <a:gd name="connsiteY58" fmla="*/ 806985 h 6857999"/>
              <a:gd name="connsiteX59" fmla="*/ 4536963 w 4943872"/>
              <a:gd name="connsiteY59" fmla="*/ 817857 h 6857999"/>
              <a:gd name="connsiteX60" fmla="*/ 4543858 w 4943872"/>
              <a:gd name="connsiteY60" fmla="*/ 850784 h 6857999"/>
              <a:gd name="connsiteX61" fmla="*/ 4543858 w 4943872"/>
              <a:gd name="connsiteY61" fmla="*/ 951481 h 6857999"/>
              <a:gd name="connsiteX62" fmla="*/ 4592818 w 4943872"/>
              <a:gd name="connsiteY62" fmla="*/ 951481 h 6857999"/>
              <a:gd name="connsiteX63" fmla="*/ 4592818 w 4943872"/>
              <a:gd name="connsiteY63" fmla="*/ 841828 h 6857999"/>
              <a:gd name="connsiteX64" fmla="*/ 4589898 w 4943872"/>
              <a:gd name="connsiteY64" fmla="*/ 811655 h 6857999"/>
              <a:gd name="connsiteX65" fmla="*/ 4579723 w 4943872"/>
              <a:gd name="connsiteY65" fmla="*/ 788546 h 6857999"/>
              <a:gd name="connsiteX66" fmla="*/ 4559899 w 4943872"/>
              <a:gd name="connsiteY66" fmla="*/ 773723 h 6857999"/>
              <a:gd name="connsiteX67" fmla="*/ 4527674 w 4943872"/>
              <a:gd name="connsiteY67" fmla="*/ 768383 h 6857999"/>
              <a:gd name="connsiteX68" fmla="*/ 4310118 w 4943872"/>
              <a:gd name="connsiteY68" fmla="*/ 768383 h 6857999"/>
              <a:gd name="connsiteX69" fmla="*/ 4280646 w 4943872"/>
              <a:gd name="connsiteY69" fmla="*/ 771328 h 6857999"/>
              <a:gd name="connsiteX70" fmla="*/ 4254263 w 4943872"/>
              <a:gd name="connsiteY70" fmla="*/ 781147 h 6857999"/>
              <a:gd name="connsiteX71" fmla="*/ 4234966 w 4943872"/>
              <a:gd name="connsiteY71" fmla="*/ 799418 h 6857999"/>
              <a:gd name="connsiteX72" fmla="*/ 4226347 w 4943872"/>
              <a:gd name="connsiteY72" fmla="*/ 828035 h 6857999"/>
              <a:gd name="connsiteX73" fmla="*/ 4226300 w 4943872"/>
              <a:gd name="connsiteY73" fmla="*/ 828059 h 6857999"/>
              <a:gd name="connsiteX74" fmla="*/ 4275260 w 4943872"/>
              <a:gd name="connsiteY74" fmla="*/ 828059 h 6857999"/>
              <a:gd name="connsiteX75" fmla="*/ 4284908 w 4943872"/>
              <a:gd name="connsiteY75" fmla="*/ 807369 h 6857999"/>
              <a:gd name="connsiteX76" fmla="*/ 4307652 w 4943872"/>
              <a:gd name="connsiteY76" fmla="*/ 801166 h 6857999"/>
              <a:gd name="connsiteX77" fmla="*/ 4319886 w 4943872"/>
              <a:gd name="connsiteY77" fmla="*/ 802028 h 6857999"/>
              <a:gd name="connsiteX78" fmla="*/ 4329894 w 4943872"/>
              <a:gd name="connsiteY78" fmla="*/ 805477 h 6857999"/>
              <a:gd name="connsiteX79" fmla="*/ 4336789 w 4943872"/>
              <a:gd name="connsiteY79" fmla="*/ 812709 h 6857999"/>
              <a:gd name="connsiteX80" fmla="*/ 4339375 w 4943872"/>
              <a:gd name="connsiteY80" fmla="*/ 825305 h 6857999"/>
              <a:gd name="connsiteX81" fmla="*/ 4334898 w 4943872"/>
              <a:gd name="connsiteY81" fmla="*/ 836847 h 6857999"/>
              <a:gd name="connsiteX82" fmla="*/ 4321802 w 4943872"/>
              <a:gd name="connsiteY82" fmla="*/ 842882 h 6857999"/>
              <a:gd name="connsiteX83" fmla="*/ 4302840 w 4943872"/>
              <a:gd name="connsiteY83" fmla="*/ 845995 h 6857999"/>
              <a:gd name="connsiteX84" fmla="*/ 4281125 w 4943872"/>
              <a:gd name="connsiteY84" fmla="*/ 848749 h 6857999"/>
              <a:gd name="connsiteX85" fmla="*/ 4259243 w 4943872"/>
              <a:gd name="connsiteY85" fmla="*/ 853395 h 6857999"/>
              <a:gd name="connsiteX86" fmla="*/ 4239946 w 4943872"/>
              <a:gd name="connsiteY86" fmla="*/ 862183 h 6857999"/>
              <a:gd name="connsiteX87" fmla="*/ 4226156 w 4943872"/>
              <a:gd name="connsiteY87" fmla="*/ 877868 h 6857999"/>
              <a:gd name="connsiteX88" fmla="*/ 4220817 w 4943872"/>
              <a:gd name="connsiteY88" fmla="*/ 902869 h 6857999"/>
              <a:gd name="connsiteX89" fmla="*/ 4225486 w 4943872"/>
              <a:gd name="connsiteY89" fmla="*/ 926672 h 6857999"/>
              <a:gd name="connsiteX90" fmla="*/ 4238414 w 4943872"/>
              <a:gd name="connsiteY90" fmla="*/ 943219 h 6857999"/>
              <a:gd name="connsiteX91" fmla="*/ 4257711 w 4943872"/>
              <a:gd name="connsiteY91" fmla="*/ 952870 h 6857999"/>
              <a:gd name="connsiteX92" fmla="*/ 4281508 w 4943872"/>
              <a:gd name="connsiteY92" fmla="*/ 955983 h 6857999"/>
              <a:gd name="connsiteX93" fmla="*/ 4313925 w 4943872"/>
              <a:gd name="connsiteY93" fmla="*/ 951146 h 6857999"/>
              <a:gd name="connsiteX94" fmla="*/ 4341506 w 4943872"/>
              <a:gd name="connsiteY94" fmla="*/ 934263 h 6857999"/>
              <a:gd name="connsiteX95" fmla="*/ 4342703 w 4943872"/>
              <a:gd name="connsiteY95" fmla="*/ 943052 h 6857999"/>
              <a:gd name="connsiteX96" fmla="*/ 4344953 w 4943872"/>
              <a:gd name="connsiteY96" fmla="*/ 951505 h 6857999"/>
              <a:gd name="connsiteX97" fmla="*/ 4394607 w 4943872"/>
              <a:gd name="connsiteY97" fmla="*/ 951505 h 6857999"/>
              <a:gd name="connsiteX98" fmla="*/ 4389771 w 4943872"/>
              <a:gd name="connsiteY98" fmla="*/ 934958 h 6857999"/>
              <a:gd name="connsiteX99" fmla="*/ 4388383 w 4943872"/>
              <a:gd name="connsiteY99" fmla="*/ 911849 h 6857999"/>
              <a:gd name="connsiteX100" fmla="*/ 4388383 w 4943872"/>
              <a:gd name="connsiteY100" fmla="*/ 819079 h 6857999"/>
              <a:gd name="connsiteX101" fmla="*/ 4381152 w 4943872"/>
              <a:gd name="connsiteY101" fmla="*/ 793048 h 6857999"/>
              <a:gd name="connsiteX102" fmla="*/ 4362526 w 4943872"/>
              <a:gd name="connsiteY102" fmla="*/ 777698 h 6857999"/>
              <a:gd name="connsiteX103" fmla="*/ 4337364 w 4943872"/>
              <a:gd name="connsiteY103" fmla="*/ 770275 h 6857999"/>
              <a:gd name="connsiteX104" fmla="*/ 4310118 w 4943872"/>
              <a:gd name="connsiteY104" fmla="*/ 768383 h 6857999"/>
              <a:gd name="connsiteX105" fmla="*/ 3929235 w 4943872"/>
              <a:gd name="connsiteY105" fmla="*/ 768360 h 6857999"/>
              <a:gd name="connsiteX106" fmla="*/ 3892174 w 4943872"/>
              <a:gd name="connsiteY106" fmla="*/ 775592 h 6857999"/>
              <a:gd name="connsiteX107" fmla="*/ 3863372 w 4943872"/>
              <a:gd name="connsiteY107" fmla="*/ 795420 h 6857999"/>
              <a:gd name="connsiteX108" fmla="*/ 3844746 w 4943872"/>
              <a:gd name="connsiteY108" fmla="*/ 825258 h 6857999"/>
              <a:gd name="connsiteX109" fmla="*/ 3838186 w 4943872"/>
              <a:gd name="connsiteY109" fmla="*/ 862495 h 6857999"/>
              <a:gd name="connsiteX110" fmla="*/ 3844554 w 4943872"/>
              <a:gd name="connsiteY110" fmla="*/ 900427 h 6857999"/>
              <a:gd name="connsiteX111" fmla="*/ 3862654 w 4943872"/>
              <a:gd name="connsiteY111" fmla="*/ 930074 h 6857999"/>
              <a:gd name="connsiteX112" fmla="*/ 3891264 w 4943872"/>
              <a:gd name="connsiteY112" fmla="*/ 949207 h 6857999"/>
              <a:gd name="connsiteX113" fmla="*/ 3929187 w 4943872"/>
              <a:gd name="connsiteY113" fmla="*/ 955936 h 6857999"/>
              <a:gd name="connsiteX114" fmla="*/ 3980900 w 4943872"/>
              <a:gd name="connsiteY114" fmla="*/ 942143 h 6857999"/>
              <a:gd name="connsiteX115" fmla="*/ 4012623 w 4943872"/>
              <a:gd name="connsiteY115" fmla="*/ 896284 h 6857999"/>
              <a:gd name="connsiteX116" fmla="*/ 3969528 w 4943872"/>
              <a:gd name="connsiteY116" fmla="*/ 896284 h 6857999"/>
              <a:gd name="connsiteX117" fmla="*/ 3956432 w 4943872"/>
              <a:gd name="connsiteY117" fmla="*/ 911970 h 6857999"/>
              <a:gd name="connsiteX118" fmla="*/ 3930911 w 4943872"/>
              <a:gd name="connsiteY118" fmla="*/ 919393 h 6857999"/>
              <a:gd name="connsiteX119" fmla="*/ 3899189 w 4943872"/>
              <a:gd name="connsiteY119" fmla="*/ 908713 h 6857999"/>
              <a:gd name="connsiteX120" fmla="*/ 3899236 w 4943872"/>
              <a:gd name="connsiteY120" fmla="*/ 908689 h 6857999"/>
              <a:gd name="connsiteX121" fmla="*/ 3887170 w 4943872"/>
              <a:gd name="connsiteY121" fmla="*/ 874205 h 6857999"/>
              <a:gd name="connsiteX122" fmla="*/ 4015759 w 4943872"/>
              <a:gd name="connsiteY122" fmla="*/ 874205 h 6857999"/>
              <a:gd name="connsiteX123" fmla="*/ 4012312 w 4943872"/>
              <a:gd name="connsiteY123" fmla="*/ 834549 h 6857999"/>
              <a:gd name="connsiteX124" fmla="*/ 3996630 w 4943872"/>
              <a:gd name="connsiteY124" fmla="*/ 800760 h 6857999"/>
              <a:gd name="connsiteX125" fmla="*/ 3968882 w 4943872"/>
              <a:gd name="connsiteY125" fmla="*/ 777149 h 6857999"/>
              <a:gd name="connsiteX126" fmla="*/ 3929235 w 4943872"/>
              <a:gd name="connsiteY126" fmla="*/ 768360 h 6857999"/>
              <a:gd name="connsiteX127" fmla="*/ 3555535 w 4943872"/>
              <a:gd name="connsiteY127" fmla="*/ 768360 h 6857999"/>
              <a:gd name="connsiteX128" fmla="*/ 3518474 w 4943872"/>
              <a:gd name="connsiteY128" fmla="*/ 775592 h 6857999"/>
              <a:gd name="connsiteX129" fmla="*/ 3489672 w 4943872"/>
              <a:gd name="connsiteY129" fmla="*/ 795420 h 6857999"/>
              <a:gd name="connsiteX130" fmla="*/ 3471046 w 4943872"/>
              <a:gd name="connsiteY130" fmla="*/ 825258 h 6857999"/>
              <a:gd name="connsiteX131" fmla="*/ 3464486 w 4943872"/>
              <a:gd name="connsiteY131" fmla="*/ 862495 h 6857999"/>
              <a:gd name="connsiteX132" fmla="*/ 3470854 w 4943872"/>
              <a:gd name="connsiteY132" fmla="*/ 900427 h 6857999"/>
              <a:gd name="connsiteX133" fmla="*/ 3488954 w 4943872"/>
              <a:gd name="connsiteY133" fmla="*/ 930074 h 6857999"/>
              <a:gd name="connsiteX134" fmla="*/ 3517564 w 4943872"/>
              <a:gd name="connsiteY134" fmla="*/ 949207 h 6857999"/>
              <a:gd name="connsiteX135" fmla="*/ 3555487 w 4943872"/>
              <a:gd name="connsiteY135" fmla="*/ 955936 h 6857999"/>
              <a:gd name="connsiteX136" fmla="*/ 3607200 w 4943872"/>
              <a:gd name="connsiteY136" fmla="*/ 942143 h 6857999"/>
              <a:gd name="connsiteX137" fmla="*/ 3638923 w 4943872"/>
              <a:gd name="connsiteY137" fmla="*/ 896284 h 6857999"/>
              <a:gd name="connsiteX138" fmla="*/ 3595828 w 4943872"/>
              <a:gd name="connsiteY138" fmla="*/ 896284 h 6857999"/>
              <a:gd name="connsiteX139" fmla="*/ 3582732 w 4943872"/>
              <a:gd name="connsiteY139" fmla="*/ 911970 h 6857999"/>
              <a:gd name="connsiteX140" fmla="*/ 3557211 w 4943872"/>
              <a:gd name="connsiteY140" fmla="*/ 919393 h 6857999"/>
              <a:gd name="connsiteX141" fmla="*/ 3525489 w 4943872"/>
              <a:gd name="connsiteY141" fmla="*/ 908713 h 6857999"/>
              <a:gd name="connsiteX142" fmla="*/ 3525536 w 4943872"/>
              <a:gd name="connsiteY142" fmla="*/ 908689 h 6857999"/>
              <a:gd name="connsiteX143" fmla="*/ 3513470 w 4943872"/>
              <a:gd name="connsiteY143" fmla="*/ 874205 h 6857999"/>
              <a:gd name="connsiteX144" fmla="*/ 3642059 w 4943872"/>
              <a:gd name="connsiteY144" fmla="*/ 874205 h 6857999"/>
              <a:gd name="connsiteX145" fmla="*/ 3638612 w 4943872"/>
              <a:gd name="connsiteY145" fmla="*/ 834549 h 6857999"/>
              <a:gd name="connsiteX146" fmla="*/ 3622930 w 4943872"/>
              <a:gd name="connsiteY146" fmla="*/ 800760 h 6857999"/>
              <a:gd name="connsiteX147" fmla="*/ 3595182 w 4943872"/>
              <a:gd name="connsiteY147" fmla="*/ 777149 h 6857999"/>
              <a:gd name="connsiteX148" fmla="*/ 3555535 w 4943872"/>
              <a:gd name="connsiteY148" fmla="*/ 768360 h 6857999"/>
              <a:gd name="connsiteX149" fmla="*/ 4117103 w 4943872"/>
              <a:gd name="connsiteY149" fmla="*/ 768336 h 6857999"/>
              <a:gd name="connsiteX150" fmla="*/ 4088828 w 4943872"/>
              <a:gd name="connsiteY150" fmla="*/ 770921 h 6857999"/>
              <a:gd name="connsiteX151" fmla="*/ 4064001 w 4943872"/>
              <a:gd name="connsiteY151" fmla="*/ 779878 h 6857999"/>
              <a:gd name="connsiteX152" fmla="*/ 4046237 w 4943872"/>
              <a:gd name="connsiteY152" fmla="*/ 797287 h 6857999"/>
              <a:gd name="connsiteX153" fmla="*/ 4039509 w 4943872"/>
              <a:gd name="connsiteY153" fmla="*/ 825569 h 6857999"/>
              <a:gd name="connsiteX154" fmla="*/ 4044345 w 4943872"/>
              <a:gd name="connsiteY154" fmla="*/ 845396 h 6857999"/>
              <a:gd name="connsiteX155" fmla="*/ 4057106 w 4943872"/>
              <a:gd name="connsiteY155" fmla="*/ 858854 h 6857999"/>
              <a:gd name="connsiteX156" fmla="*/ 4075206 w 4943872"/>
              <a:gd name="connsiteY156" fmla="*/ 867475 h 6857999"/>
              <a:gd name="connsiteX157" fmla="*/ 4096059 w 4943872"/>
              <a:gd name="connsiteY157" fmla="*/ 873175 h 6857999"/>
              <a:gd name="connsiteX158" fmla="*/ 4136903 w 4943872"/>
              <a:gd name="connsiteY158" fmla="*/ 884214 h 6857999"/>
              <a:gd name="connsiteX159" fmla="*/ 4151555 w 4943872"/>
              <a:gd name="connsiteY159" fmla="*/ 900762 h 6857999"/>
              <a:gd name="connsiteX160" fmla="*/ 4148466 w 4943872"/>
              <a:gd name="connsiteY160" fmla="*/ 911634 h 6857999"/>
              <a:gd name="connsiteX161" fmla="*/ 4140709 w 4943872"/>
              <a:gd name="connsiteY161" fmla="*/ 918530 h 6857999"/>
              <a:gd name="connsiteX162" fmla="*/ 4130367 w 4943872"/>
              <a:gd name="connsiteY162" fmla="*/ 922338 h 6857999"/>
              <a:gd name="connsiteX163" fmla="*/ 4119497 w 4943872"/>
              <a:gd name="connsiteY163" fmla="*/ 923535 h 6857999"/>
              <a:gd name="connsiteX164" fmla="*/ 4105539 w 4943872"/>
              <a:gd name="connsiteY164" fmla="*/ 921811 h 6857999"/>
              <a:gd name="connsiteX165" fmla="*/ 4093641 w 4943872"/>
              <a:gd name="connsiteY165" fmla="*/ 916472 h 6857999"/>
              <a:gd name="connsiteX166" fmla="*/ 4085189 w 4943872"/>
              <a:gd name="connsiteY166" fmla="*/ 907155 h 6857999"/>
              <a:gd name="connsiteX167" fmla="*/ 4085309 w 4943872"/>
              <a:gd name="connsiteY167" fmla="*/ 907084 h 6857999"/>
              <a:gd name="connsiteX168" fmla="*/ 4082029 w 4943872"/>
              <a:gd name="connsiteY168" fmla="*/ 893458 h 6857999"/>
              <a:gd name="connsiteX169" fmla="*/ 4035487 w 4943872"/>
              <a:gd name="connsiteY169" fmla="*/ 893458 h 6857999"/>
              <a:gd name="connsiteX170" fmla="*/ 4043579 w 4943872"/>
              <a:gd name="connsiteY170" fmla="*/ 923295 h 6857999"/>
              <a:gd name="connsiteX171" fmla="*/ 4062541 w 4943872"/>
              <a:gd name="connsiteY171" fmla="*/ 942429 h 6857999"/>
              <a:gd name="connsiteX172" fmla="*/ 4088924 w 4943872"/>
              <a:gd name="connsiteY172" fmla="*/ 952774 h 6857999"/>
              <a:gd name="connsiteX173" fmla="*/ 4119258 w 4943872"/>
              <a:gd name="connsiteY173" fmla="*/ 955887 h 6857999"/>
              <a:gd name="connsiteX174" fmla="*/ 4149089 w 4943872"/>
              <a:gd name="connsiteY174" fmla="*/ 952966 h 6857999"/>
              <a:gd name="connsiteX175" fmla="*/ 4175113 w 4943872"/>
              <a:gd name="connsiteY175" fmla="*/ 942788 h 6857999"/>
              <a:gd name="connsiteX176" fmla="*/ 4193548 w 4943872"/>
              <a:gd name="connsiteY176" fmla="*/ 923656 h 6857999"/>
              <a:gd name="connsiteX177" fmla="*/ 4200611 w 4943872"/>
              <a:gd name="connsiteY177" fmla="*/ 894176 h 6857999"/>
              <a:gd name="connsiteX178" fmla="*/ 4195775 w 4943872"/>
              <a:gd name="connsiteY178" fmla="*/ 873319 h 6857999"/>
              <a:gd name="connsiteX179" fmla="*/ 4183014 w 4943872"/>
              <a:gd name="connsiteY179" fmla="*/ 859190 h 6857999"/>
              <a:gd name="connsiteX180" fmla="*/ 4164914 w 4943872"/>
              <a:gd name="connsiteY180" fmla="*/ 850043 h 6857999"/>
              <a:gd name="connsiteX181" fmla="*/ 4144061 w 4943872"/>
              <a:gd name="connsiteY181" fmla="*/ 844175 h 6857999"/>
              <a:gd name="connsiteX182" fmla="*/ 4123711 w 4943872"/>
              <a:gd name="connsiteY182" fmla="*/ 839698 h 6857999"/>
              <a:gd name="connsiteX183" fmla="*/ 4105946 w 4943872"/>
              <a:gd name="connsiteY183" fmla="*/ 835028 h 6857999"/>
              <a:gd name="connsiteX184" fmla="*/ 4093353 w 4943872"/>
              <a:gd name="connsiteY184" fmla="*/ 828323 h 6857999"/>
              <a:gd name="connsiteX185" fmla="*/ 4088517 w 4943872"/>
              <a:gd name="connsiteY185" fmla="*/ 817643 h 6857999"/>
              <a:gd name="connsiteX186" fmla="*/ 4091270 w 4943872"/>
              <a:gd name="connsiteY186" fmla="*/ 808853 h 6857999"/>
              <a:gd name="connsiteX187" fmla="*/ 4097998 w 4943872"/>
              <a:gd name="connsiteY187" fmla="*/ 803849 h 6857999"/>
              <a:gd name="connsiteX188" fmla="*/ 4106784 w 4943872"/>
              <a:gd name="connsiteY188" fmla="*/ 801622 h 6857999"/>
              <a:gd name="connsiteX189" fmla="*/ 4115739 w 4943872"/>
              <a:gd name="connsiteY189" fmla="*/ 801095 h 6857999"/>
              <a:gd name="connsiteX190" fmla="*/ 4138483 w 4943872"/>
              <a:gd name="connsiteY190" fmla="*/ 806099 h 6857999"/>
              <a:gd name="connsiteX191" fmla="*/ 4149161 w 4943872"/>
              <a:gd name="connsiteY191" fmla="*/ 825233 h 6857999"/>
              <a:gd name="connsiteX192" fmla="*/ 4195703 w 4943872"/>
              <a:gd name="connsiteY192" fmla="*/ 825233 h 6857999"/>
              <a:gd name="connsiteX193" fmla="*/ 4187251 w 4943872"/>
              <a:gd name="connsiteY193" fmla="*/ 797814 h 6857999"/>
              <a:gd name="connsiteX194" fmla="*/ 4169487 w 4943872"/>
              <a:gd name="connsiteY194" fmla="*/ 780405 h 6857999"/>
              <a:gd name="connsiteX195" fmla="*/ 4145186 w 4943872"/>
              <a:gd name="connsiteY195" fmla="*/ 771089 h 6857999"/>
              <a:gd name="connsiteX196" fmla="*/ 4117103 w 4943872"/>
              <a:gd name="connsiteY196" fmla="*/ 768336 h 6857999"/>
              <a:gd name="connsiteX197" fmla="*/ 3759898 w 4943872"/>
              <a:gd name="connsiteY197" fmla="*/ 705260 h 6857999"/>
              <a:gd name="connsiteX198" fmla="*/ 3759898 w 4943872"/>
              <a:gd name="connsiteY198" fmla="*/ 951482 h 6857999"/>
              <a:gd name="connsiteX199" fmla="*/ 3808858 w 4943872"/>
              <a:gd name="connsiteY199" fmla="*/ 951482 h 6857999"/>
              <a:gd name="connsiteX200" fmla="*/ 3808858 w 4943872"/>
              <a:gd name="connsiteY200" fmla="*/ 705260 h 6857999"/>
              <a:gd name="connsiteX201" fmla="*/ 3671650 w 4943872"/>
              <a:gd name="connsiteY201" fmla="*/ 705260 h 6857999"/>
              <a:gd name="connsiteX202" fmla="*/ 3671650 w 4943872"/>
              <a:gd name="connsiteY202" fmla="*/ 951482 h 6857999"/>
              <a:gd name="connsiteX203" fmla="*/ 3720610 w 4943872"/>
              <a:gd name="connsiteY203" fmla="*/ 951482 h 6857999"/>
              <a:gd name="connsiteX204" fmla="*/ 3720610 w 4943872"/>
              <a:gd name="connsiteY204" fmla="*/ 705260 h 6857999"/>
              <a:gd name="connsiteX205" fmla="*/ 4126297 w 4943872"/>
              <a:gd name="connsiteY205" fmla="*/ 451948 h 6857999"/>
              <a:gd name="connsiteX206" fmla="*/ 4195440 w 4943872"/>
              <a:gd name="connsiteY206" fmla="*/ 665698 h 6857999"/>
              <a:gd name="connsiteX207" fmla="*/ 4248422 w 4943872"/>
              <a:gd name="connsiteY207" fmla="*/ 665698 h 6857999"/>
              <a:gd name="connsiteX208" fmla="*/ 4319360 w 4943872"/>
              <a:gd name="connsiteY208" fmla="*/ 451948 h 6857999"/>
              <a:gd name="connsiteX209" fmla="*/ 4270879 w 4943872"/>
              <a:gd name="connsiteY209" fmla="*/ 451948 h 6857999"/>
              <a:gd name="connsiteX210" fmla="*/ 4222685 w 4943872"/>
              <a:gd name="connsiteY210" fmla="*/ 602239 h 6857999"/>
              <a:gd name="connsiteX211" fmla="*/ 4222086 w 4943872"/>
              <a:gd name="connsiteY211" fmla="*/ 602239 h 6857999"/>
              <a:gd name="connsiteX212" fmla="*/ 4174491 w 4943872"/>
              <a:gd name="connsiteY212" fmla="*/ 451948 h 6857999"/>
              <a:gd name="connsiteX213" fmla="*/ 4222829 w 4943872"/>
              <a:gd name="connsiteY213" fmla="*/ 388274 h 6857999"/>
              <a:gd name="connsiteX214" fmla="*/ 4374330 w 4943872"/>
              <a:gd name="connsiteY214" fmla="*/ 539810 h 6857999"/>
              <a:gd name="connsiteX215" fmla="*/ 4222829 w 4943872"/>
              <a:gd name="connsiteY215" fmla="*/ 691346 h 6857999"/>
              <a:gd name="connsiteX216" fmla="*/ 4071328 w 4943872"/>
              <a:gd name="connsiteY216" fmla="*/ 539810 h 6857999"/>
              <a:gd name="connsiteX217" fmla="*/ 4222829 w 4943872"/>
              <a:gd name="connsiteY217" fmla="*/ 388274 h 6857999"/>
              <a:gd name="connsiteX218" fmla="*/ 4222829 w 4943872"/>
              <a:gd name="connsiteY218" fmla="*/ 340380 h 6857999"/>
              <a:gd name="connsiteX219" fmla="*/ 4023445 w 4943872"/>
              <a:gd name="connsiteY219" fmla="*/ 539810 h 6857999"/>
              <a:gd name="connsiteX220" fmla="*/ 4222829 w 4943872"/>
              <a:gd name="connsiteY220" fmla="*/ 739240 h 6857999"/>
              <a:gd name="connsiteX221" fmla="*/ 4422212 w 4943872"/>
              <a:gd name="connsiteY221" fmla="*/ 539810 h 6857999"/>
              <a:gd name="connsiteX222" fmla="*/ 4222829 w 4943872"/>
              <a:gd name="connsiteY222" fmla="*/ 340380 h 6857999"/>
              <a:gd name="connsiteX223" fmla="*/ 771422 w 4943872"/>
              <a:gd name="connsiteY223" fmla="*/ 0 h 6857999"/>
              <a:gd name="connsiteX224" fmla="*/ 4943872 w 4943872"/>
              <a:gd name="connsiteY224" fmla="*/ 0 h 6857999"/>
              <a:gd name="connsiteX225" fmla="*/ 4943872 w 4943872"/>
              <a:gd name="connsiteY225" fmla="*/ 6857999 h 6857999"/>
              <a:gd name="connsiteX226" fmla="*/ 0 w 4943872"/>
              <a:gd name="connsiteY226" fmla="*/ 6857999 h 6857999"/>
              <a:gd name="connsiteX227" fmla="*/ 0 w 4943872"/>
              <a:gd name="connsiteY227" fmla="*/ 6857996 h 6857999"/>
              <a:gd name="connsiteX228" fmla="*/ 771422 w 4943872"/>
              <a:gd name="connsiteY228" fmla="*/ 6857996 h 6857999"/>
              <a:gd name="connsiteX229" fmla="*/ 665760 w 4943872"/>
              <a:gd name="connsiteY229" fmla="*/ 6624277 h 6857999"/>
              <a:gd name="connsiteX230" fmla="*/ 20663 w 4943872"/>
              <a:gd name="connsiteY230" fmla="*/ 3428998 h 6857999"/>
              <a:gd name="connsiteX231" fmla="*/ 665760 w 4943872"/>
              <a:gd name="connsiteY231" fmla="*/ 23371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4943872" h="6857999">
                <a:moveTo>
                  <a:pt x="4339423" y="864232"/>
                </a:moveTo>
                <a:lnTo>
                  <a:pt x="4339423" y="882466"/>
                </a:lnTo>
                <a:cubicBezTo>
                  <a:pt x="4339423" y="885220"/>
                  <a:pt x="4339135" y="888908"/>
                  <a:pt x="4338561" y="893506"/>
                </a:cubicBezTo>
                <a:cubicBezTo>
                  <a:pt x="4337986" y="898103"/>
                  <a:pt x="4336430" y="902653"/>
                  <a:pt x="4333916" y="907131"/>
                </a:cubicBezTo>
                <a:cubicBezTo>
                  <a:pt x="4331378" y="911609"/>
                  <a:pt x="4327476" y="915465"/>
                  <a:pt x="4322185" y="918674"/>
                </a:cubicBezTo>
                <a:cubicBezTo>
                  <a:pt x="4316894" y="921907"/>
                  <a:pt x="4309424" y="923511"/>
                  <a:pt x="4299776" y="923511"/>
                </a:cubicBezTo>
                <a:cubicBezTo>
                  <a:pt x="4295873" y="923511"/>
                  <a:pt x="4292090" y="923176"/>
                  <a:pt x="4288403" y="922481"/>
                </a:cubicBezTo>
                <a:cubicBezTo>
                  <a:pt x="4284717" y="921811"/>
                  <a:pt x="4281508" y="920590"/>
                  <a:pt x="4278755" y="918865"/>
                </a:cubicBezTo>
                <a:cubicBezTo>
                  <a:pt x="4275978" y="917141"/>
                  <a:pt x="4273799" y="914794"/>
                  <a:pt x="4272195" y="911801"/>
                </a:cubicBezTo>
                <a:cubicBezTo>
                  <a:pt x="4270567" y="908808"/>
                  <a:pt x="4269777" y="905335"/>
                  <a:pt x="4269777" y="900762"/>
                </a:cubicBezTo>
                <a:cubicBezTo>
                  <a:pt x="4269777" y="896188"/>
                  <a:pt x="4270591" y="892380"/>
                  <a:pt x="4272195" y="889387"/>
                </a:cubicBezTo>
                <a:cubicBezTo>
                  <a:pt x="4273799" y="886417"/>
                  <a:pt x="4275906" y="883951"/>
                  <a:pt x="4278564" y="881987"/>
                </a:cubicBezTo>
                <a:cubicBezTo>
                  <a:pt x="4281197" y="880023"/>
                  <a:pt x="4284310" y="878467"/>
                  <a:pt x="4287877" y="877317"/>
                </a:cubicBezTo>
                <a:cubicBezTo>
                  <a:pt x="4291444" y="876192"/>
                  <a:pt x="4295059" y="875258"/>
                  <a:pt x="4298746" y="874564"/>
                </a:cubicBezTo>
                <a:cubicBezTo>
                  <a:pt x="4302649" y="873869"/>
                  <a:pt x="4306575" y="873318"/>
                  <a:pt x="4310477" y="872839"/>
                </a:cubicBezTo>
                <a:cubicBezTo>
                  <a:pt x="4314380" y="872384"/>
                  <a:pt x="4318115" y="871810"/>
                  <a:pt x="4321682" y="871115"/>
                </a:cubicBezTo>
                <a:cubicBezTo>
                  <a:pt x="4325249" y="870421"/>
                  <a:pt x="4328577" y="869559"/>
                  <a:pt x="4331689" y="868529"/>
                </a:cubicBezTo>
                <a:close/>
                <a:moveTo>
                  <a:pt x="4339423" y="864195"/>
                </a:moveTo>
                <a:lnTo>
                  <a:pt x="4339446" y="864219"/>
                </a:lnTo>
                <a:lnTo>
                  <a:pt x="4339423" y="864232"/>
                </a:lnTo>
                <a:close/>
                <a:moveTo>
                  <a:pt x="3927799" y="805262"/>
                </a:moveTo>
                <a:cubicBezTo>
                  <a:pt x="3939745" y="805262"/>
                  <a:pt x="3948651" y="808471"/>
                  <a:pt x="3954517" y="814913"/>
                </a:cubicBezTo>
                <a:lnTo>
                  <a:pt x="3954541" y="814913"/>
                </a:lnTo>
                <a:cubicBezTo>
                  <a:pt x="3960407" y="821355"/>
                  <a:pt x="3964477" y="830790"/>
                  <a:pt x="3966775" y="843194"/>
                </a:cubicBezTo>
                <a:lnTo>
                  <a:pt x="3887122" y="843194"/>
                </a:lnTo>
                <a:cubicBezTo>
                  <a:pt x="3887362" y="839746"/>
                  <a:pt x="3888104" y="835818"/>
                  <a:pt x="3889373" y="831460"/>
                </a:cubicBezTo>
                <a:cubicBezTo>
                  <a:pt x="3890641" y="827102"/>
                  <a:pt x="3892820" y="822959"/>
                  <a:pt x="3895933" y="819056"/>
                </a:cubicBezTo>
                <a:cubicBezTo>
                  <a:pt x="3899021" y="815152"/>
                  <a:pt x="3903163" y="811872"/>
                  <a:pt x="3908334" y="809237"/>
                </a:cubicBezTo>
                <a:cubicBezTo>
                  <a:pt x="3913506" y="806579"/>
                  <a:pt x="3919994" y="805262"/>
                  <a:pt x="3927799" y="805262"/>
                </a:cubicBezTo>
                <a:close/>
                <a:moveTo>
                  <a:pt x="3554099" y="805262"/>
                </a:moveTo>
                <a:cubicBezTo>
                  <a:pt x="3566045" y="805262"/>
                  <a:pt x="3574951" y="808471"/>
                  <a:pt x="3580817" y="814913"/>
                </a:cubicBezTo>
                <a:lnTo>
                  <a:pt x="3580841" y="814913"/>
                </a:lnTo>
                <a:cubicBezTo>
                  <a:pt x="3586707" y="821355"/>
                  <a:pt x="3590777" y="830790"/>
                  <a:pt x="3593075" y="843194"/>
                </a:cubicBezTo>
                <a:lnTo>
                  <a:pt x="3513422" y="843194"/>
                </a:lnTo>
                <a:cubicBezTo>
                  <a:pt x="3513662" y="839746"/>
                  <a:pt x="3514404" y="835818"/>
                  <a:pt x="3515673" y="831460"/>
                </a:cubicBezTo>
                <a:cubicBezTo>
                  <a:pt x="3516942" y="827102"/>
                  <a:pt x="3519120" y="822959"/>
                  <a:pt x="3522233" y="819056"/>
                </a:cubicBezTo>
                <a:cubicBezTo>
                  <a:pt x="3525321" y="815152"/>
                  <a:pt x="3529463" y="811872"/>
                  <a:pt x="3534634" y="809237"/>
                </a:cubicBezTo>
                <a:cubicBezTo>
                  <a:pt x="3539806" y="806579"/>
                  <a:pt x="3546294" y="805262"/>
                  <a:pt x="3554099" y="805262"/>
                </a:cubicBezTo>
                <a:close/>
                <a:moveTo>
                  <a:pt x="3277599" y="773197"/>
                </a:moveTo>
                <a:lnTo>
                  <a:pt x="3338626" y="951482"/>
                </a:lnTo>
                <a:lnTo>
                  <a:pt x="3338649" y="951482"/>
                </a:lnTo>
                <a:lnTo>
                  <a:pt x="3393116" y="951482"/>
                </a:lnTo>
                <a:lnTo>
                  <a:pt x="3453448" y="773197"/>
                </a:lnTo>
                <a:lnTo>
                  <a:pt x="3404847" y="773197"/>
                </a:lnTo>
                <a:lnTo>
                  <a:pt x="3367259" y="894919"/>
                </a:lnTo>
                <a:lnTo>
                  <a:pt x="3366565" y="894919"/>
                </a:lnTo>
                <a:lnTo>
                  <a:pt x="3328977" y="773197"/>
                </a:lnTo>
                <a:close/>
                <a:moveTo>
                  <a:pt x="4527674" y="768383"/>
                </a:moveTo>
                <a:cubicBezTo>
                  <a:pt x="4517331" y="768383"/>
                  <a:pt x="4507228" y="770754"/>
                  <a:pt x="4497340" y="775447"/>
                </a:cubicBezTo>
                <a:cubicBezTo>
                  <a:pt x="4487452" y="780165"/>
                  <a:pt x="4479408" y="787684"/>
                  <a:pt x="4473207" y="798029"/>
                </a:cubicBezTo>
                <a:lnTo>
                  <a:pt x="4472178" y="798029"/>
                </a:lnTo>
                <a:lnTo>
                  <a:pt x="4472178" y="773196"/>
                </a:lnTo>
                <a:lnTo>
                  <a:pt x="4472154" y="773172"/>
                </a:lnTo>
                <a:lnTo>
                  <a:pt x="4425612" y="773172"/>
                </a:lnTo>
                <a:lnTo>
                  <a:pt x="4425612" y="951457"/>
                </a:lnTo>
                <a:lnTo>
                  <a:pt x="4474572" y="951457"/>
                </a:lnTo>
                <a:lnTo>
                  <a:pt x="4474572" y="858016"/>
                </a:lnTo>
                <a:cubicBezTo>
                  <a:pt x="4474572" y="839865"/>
                  <a:pt x="4477541" y="826813"/>
                  <a:pt x="4483526" y="818887"/>
                </a:cubicBezTo>
                <a:cubicBezTo>
                  <a:pt x="4489511" y="810961"/>
                  <a:pt x="4499160" y="806985"/>
                  <a:pt x="4512495" y="806985"/>
                </a:cubicBezTo>
                <a:cubicBezTo>
                  <a:pt x="4524203" y="806985"/>
                  <a:pt x="4532366" y="810625"/>
                  <a:pt x="4536963" y="817857"/>
                </a:cubicBezTo>
                <a:cubicBezTo>
                  <a:pt x="4541560" y="825089"/>
                  <a:pt x="4543858" y="836081"/>
                  <a:pt x="4543858" y="850784"/>
                </a:cubicBezTo>
                <a:lnTo>
                  <a:pt x="4543858" y="951481"/>
                </a:lnTo>
                <a:lnTo>
                  <a:pt x="4592818" y="951481"/>
                </a:lnTo>
                <a:lnTo>
                  <a:pt x="4592818" y="841828"/>
                </a:lnTo>
                <a:cubicBezTo>
                  <a:pt x="4592818" y="830789"/>
                  <a:pt x="4591837" y="820731"/>
                  <a:pt x="4589898" y="811655"/>
                </a:cubicBezTo>
                <a:cubicBezTo>
                  <a:pt x="4587934" y="802579"/>
                  <a:pt x="4584535" y="794868"/>
                  <a:pt x="4579723" y="788546"/>
                </a:cubicBezTo>
                <a:cubicBezTo>
                  <a:pt x="4574910" y="782224"/>
                  <a:pt x="4568279" y="777267"/>
                  <a:pt x="4559899" y="773723"/>
                </a:cubicBezTo>
                <a:cubicBezTo>
                  <a:pt x="4551520" y="770179"/>
                  <a:pt x="4540770" y="768383"/>
                  <a:pt x="4527674" y="768383"/>
                </a:cubicBezTo>
                <a:close/>
                <a:moveTo>
                  <a:pt x="4310118" y="768383"/>
                </a:moveTo>
                <a:cubicBezTo>
                  <a:pt x="4300230" y="768383"/>
                  <a:pt x="4290415" y="769365"/>
                  <a:pt x="4280646" y="771328"/>
                </a:cubicBezTo>
                <a:cubicBezTo>
                  <a:pt x="4270855" y="773268"/>
                  <a:pt x="4262068" y="776549"/>
                  <a:pt x="4254263" y="781147"/>
                </a:cubicBezTo>
                <a:cubicBezTo>
                  <a:pt x="4246458" y="785745"/>
                  <a:pt x="4240018" y="791827"/>
                  <a:pt x="4234966" y="799418"/>
                </a:cubicBezTo>
                <a:cubicBezTo>
                  <a:pt x="4229915" y="806985"/>
                  <a:pt x="4227042" y="816540"/>
                  <a:pt x="4226347" y="828035"/>
                </a:cubicBezTo>
                <a:lnTo>
                  <a:pt x="4226300" y="828059"/>
                </a:lnTo>
                <a:lnTo>
                  <a:pt x="4275260" y="828059"/>
                </a:lnTo>
                <a:cubicBezTo>
                  <a:pt x="4276169" y="818408"/>
                  <a:pt x="4279402" y="811511"/>
                  <a:pt x="4284908" y="807369"/>
                </a:cubicBezTo>
                <a:cubicBezTo>
                  <a:pt x="4290415" y="803226"/>
                  <a:pt x="4298004" y="801166"/>
                  <a:pt x="4307652" y="801166"/>
                </a:cubicBezTo>
                <a:cubicBezTo>
                  <a:pt x="4312010" y="801166"/>
                  <a:pt x="4316104" y="801454"/>
                  <a:pt x="4319886" y="802028"/>
                </a:cubicBezTo>
                <a:cubicBezTo>
                  <a:pt x="4323693" y="802603"/>
                  <a:pt x="4327021" y="803753"/>
                  <a:pt x="4329894" y="805477"/>
                </a:cubicBezTo>
                <a:cubicBezTo>
                  <a:pt x="4332767" y="807201"/>
                  <a:pt x="4335065" y="809596"/>
                  <a:pt x="4336789" y="812709"/>
                </a:cubicBezTo>
                <a:cubicBezTo>
                  <a:pt x="4338513" y="815822"/>
                  <a:pt x="4339375" y="820013"/>
                  <a:pt x="4339375" y="825305"/>
                </a:cubicBezTo>
                <a:cubicBezTo>
                  <a:pt x="4339614" y="830358"/>
                  <a:pt x="4338106" y="834189"/>
                  <a:pt x="4334898" y="836847"/>
                </a:cubicBezTo>
                <a:cubicBezTo>
                  <a:pt x="4331665" y="839505"/>
                  <a:pt x="4327308" y="841493"/>
                  <a:pt x="4321802" y="842882"/>
                </a:cubicBezTo>
                <a:cubicBezTo>
                  <a:pt x="4316295" y="844271"/>
                  <a:pt x="4309951" y="845300"/>
                  <a:pt x="4302840" y="845995"/>
                </a:cubicBezTo>
                <a:cubicBezTo>
                  <a:pt x="4295706" y="846665"/>
                  <a:pt x="4288475" y="847599"/>
                  <a:pt x="4281125" y="848749"/>
                </a:cubicBezTo>
                <a:cubicBezTo>
                  <a:pt x="4273775" y="849898"/>
                  <a:pt x="4266473" y="851455"/>
                  <a:pt x="4259243" y="853395"/>
                </a:cubicBezTo>
                <a:cubicBezTo>
                  <a:pt x="4252013" y="855334"/>
                  <a:pt x="4245572" y="858280"/>
                  <a:pt x="4239946" y="862183"/>
                </a:cubicBezTo>
                <a:cubicBezTo>
                  <a:pt x="4234320" y="866086"/>
                  <a:pt x="4229723" y="871307"/>
                  <a:pt x="4226156" y="877868"/>
                </a:cubicBezTo>
                <a:cubicBezTo>
                  <a:pt x="4222589" y="884430"/>
                  <a:pt x="4220817" y="892763"/>
                  <a:pt x="4220817" y="902869"/>
                </a:cubicBezTo>
                <a:cubicBezTo>
                  <a:pt x="4220817" y="912064"/>
                  <a:pt x="4222373" y="919991"/>
                  <a:pt x="4225486" y="926672"/>
                </a:cubicBezTo>
                <a:cubicBezTo>
                  <a:pt x="4228598" y="933353"/>
                  <a:pt x="4232907" y="938861"/>
                  <a:pt x="4238414" y="943219"/>
                </a:cubicBezTo>
                <a:cubicBezTo>
                  <a:pt x="4243920" y="947578"/>
                  <a:pt x="4250361" y="950811"/>
                  <a:pt x="4257711" y="952870"/>
                </a:cubicBezTo>
                <a:cubicBezTo>
                  <a:pt x="4265085" y="954953"/>
                  <a:pt x="4273009" y="955983"/>
                  <a:pt x="4281508" y="955983"/>
                </a:cubicBezTo>
                <a:cubicBezTo>
                  <a:pt x="4292545" y="955983"/>
                  <a:pt x="4303343" y="954355"/>
                  <a:pt x="4313925" y="951146"/>
                </a:cubicBezTo>
                <a:cubicBezTo>
                  <a:pt x="4324483" y="947937"/>
                  <a:pt x="4333701" y="942309"/>
                  <a:pt x="4341506" y="934263"/>
                </a:cubicBezTo>
                <a:cubicBezTo>
                  <a:pt x="4341721" y="937233"/>
                  <a:pt x="4342128" y="940178"/>
                  <a:pt x="4342703" y="943052"/>
                </a:cubicBezTo>
                <a:cubicBezTo>
                  <a:pt x="4343277" y="945925"/>
                  <a:pt x="4344043" y="948751"/>
                  <a:pt x="4344953" y="951505"/>
                </a:cubicBezTo>
                <a:lnTo>
                  <a:pt x="4394607" y="951505"/>
                </a:lnTo>
                <a:cubicBezTo>
                  <a:pt x="4392285" y="947841"/>
                  <a:pt x="4390681" y="942309"/>
                  <a:pt x="4389771" y="934958"/>
                </a:cubicBezTo>
                <a:cubicBezTo>
                  <a:pt x="4388837" y="927582"/>
                  <a:pt x="4388383" y="919895"/>
                  <a:pt x="4388383" y="911849"/>
                </a:cubicBezTo>
                <a:lnTo>
                  <a:pt x="4388383" y="819079"/>
                </a:lnTo>
                <a:cubicBezTo>
                  <a:pt x="4388383" y="808279"/>
                  <a:pt x="4385988" y="799610"/>
                  <a:pt x="4381152" y="793048"/>
                </a:cubicBezTo>
                <a:cubicBezTo>
                  <a:pt x="4376316" y="786487"/>
                  <a:pt x="4370115" y="781386"/>
                  <a:pt x="4362526" y="777698"/>
                </a:cubicBezTo>
                <a:cubicBezTo>
                  <a:pt x="4354937" y="774011"/>
                  <a:pt x="4346557" y="771520"/>
                  <a:pt x="4337364" y="770275"/>
                </a:cubicBezTo>
                <a:cubicBezTo>
                  <a:pt x="4328170" y="769030"/>
                  <a:pt x="4319072" y="768383"/>
                  <a:pt x="4310118" y="768383"/>
                </a:cubicBezTo>
                <a:close/>
                <a:moveTo>
                  <a:pt x="3929235" y="768360"/>
                </a:moveTo>
                <a:cubicBezTo>
                  <a:pt x="3915660" y="768360"/>
                  <a:pt x="3903306" y="770755"/>
                  <a:pt x="3892174" y="775592"/>
                </a:cubicBezTo>
                <a:cubicBezTo>
                  <a:pt x="3881017" y="780405"/>
                  <a:pt x="3871417" y="787039"/>
                  <a:pt x="3863372" y="795420"/>
                </a:cubicBezTo>
                <a:cubicBezTo>
                  <a:pt x="3855304" y="803825"/>
                  <a:pt x="3849103" y="813763"/>
                  <a:pt x="3844746" y="825258"/>
                </a:cubicBezTo>
                <a:cubicBezTo>
                  <a:pt x="3840365" y="836752"/>
                  <a:pt x="3838186" y="848702"/>
                  <a:pt x="3838186" y="862495"/>
                </a:cubicBezTo>
                <a:cubicBezTo>
                  <a:pt x="3838186" y="876289"/>
                  <a:pt x="3840293" y="888933"/>
                  <a:pt x="3844554" y="900427"/>
                </a:cubicBezTo>
                <a:cubicBezTo>
                  <a:pt x="3848792" y="911922"/>
                  <a:pt x="3854825" y="921812"/>
                  <a:pt x="3862654" y="930074"/>
                </a:cubicBezTo>
                <a:cubicBezTo>
                  <a:pt x="3870459" y="938335"/>
                  <a:pt x="3879988" y="944729"/>
                  <a:pt x="3891264" y="949207"/>
                </a:cubicBezTo>
                <a:cubicBezTo>
                  <a:pt x="3902516" y="953709"/>
                  <a:pt x="3915157" y="955936"/>
                  <a:pt x="3929187" y="955936"/>
                </a:cubicBezTo>
                <a:cubicBezTo>
                  <a:pt x="3949418" y="955936"/>
                  <a:pt x="3966631" y="951338"/>
                  <a:pt x="3980900" y="942143"/>
                </a:cubicBezTo>
                <a:cubicBezTo>
                  <a:pt x="3995169" y="932947"/>
                  <a:pt x="4005728" y="917669"/>
                  <a:pt x="4012623" y="896284"/>
                </a:cubicBezTo>
                <a:lnTo>
                  <a:pt x="3969528" y="896284"/>
                </a:lnTo>
                <a:cubicBezTo>
                  <a:pt x="3967924" y="901792"/>
                  <a:pt x="3963543" y="907037"/>
                  <a:pt x="3956432" y="911970"/>
                </a:cubicBezTo>
                <a:cubicBezTo>
                  <a:pt x="3949298" y="916927"/>
                  <a:pt x="3940799" y="919393"/>
                  <a:pt x="3930911" y="919393"/>
                </a:cubicBezTo>
                <a:cubicBezTo>
                  <a:pt x="3917121" y="919393"/>
                  <a:pt x="3906539" y="915849"/>
                  <a:pt x="3899189" y="908713"/>
                </a:cubicBezTo>
                <a:lnTo>
                  <a:pt x="3899236" y="908689"/>
                </a:lnTo>
                <a:cubicBezTo>
                  <a:pt x="3891886" y="901577"/>
                  <a:pt x="3887864" y="890058"/>
                  <a:pt x="3887170" y="874205"/>
                </a:cubicBezTo>
                <a:lnTo>
                  <a:pt x="4015759" y="874205"/>
                </a:lnTo>
                <a:cubicBezTo>
                  <a:pt x="4016669" y="860412"/>
                  <a:pt x="4015520" y="847193"/>
                  <a:pt x="4012312" y="834549"/>
                </a:cubicBezTo>
                <a:cubicBezTo>
                  <a:pt x="4009103" y="821929"/>
                  <a:pt x="4003860" y="810650"/>
                  <a:pt x="3996630" y="800760"/>
                </a:cubicBezTo>
                <a:cubicBezTo>
                  <a:pt x="3989400" y="790894"/>
                  <a:pt x="3980134" y="783016"/>
                  <a:pt x="3968882" y="777149"/>
                </a:cubicBezTo>
                <a:cubicBezTo>
                  <a:pt x="3957629" y="771305"/>
                  <a:pt x="3944414" y="768360"/>
                  <a:pt x="3929235" y="768360"/>
                </a:cubicBezTo>
                <a:close/>
                <a:moveTo>
                  <a:pt x="3555535" y="768360"/>
                </a:moveTo>
                <a:cubicBezTo>
                  <a:pt x="3541960" y="768360"/>
                  <a:pt x="3529607" y="770755"/>
                  <a:pt x="3518474" y="775592"/>
                </a:cubicBezTo>
                <a:cubicBezTo>
                  <a:pt x="3507317" y="780405"/>
                  <a:pt x="3497717" y="787039"/>
                  <a:pt x="3489672" y="795420"/>
                </a:cubicBezTo>
                <a:cubicBezTo>
                  <a:pt x="3481604" y="803825"/>
                  <a:pt x="3475403" y="813763"/>
                  <a:pt x="3471046" y="825258"/>
                </a:cubicBezTo>
                <a:cubicBezTo>
                  <a:pt x="3466665" y="836752"/>
                  <a:pt x="3464486" y="848702"/>
                  <a:pt x="3464486" y="862495"/>
                </a:cubicBezTo>
                <a:cubicBezTo>
                  <a:pt x="3464486" y="876289"/>
                  <a:pt x="3466593" y="888933"/>
                  <a:pt x="3470854" y="900427"/>
                </a:cubicBezTo>
                <a:cubicBezTo>
                  <a:pt x="3475092" y="911922"/>
                  <a:pt x="3481125" y="921812"/>
                  <a:pt x="3488954" y="930074"/>
                </a:cubicBezTo>
                <a:cubicBezTo>
                  <a:pt x="3496759" y="938335"/>
                  <a:pt x="3506288" y="944729"/>
                  <a:pt x="3517564" y="949207"/>
                </a:cubicBezTo>
                <a:cubicBezTo>
                  <a:pt x="3528816" y="953709"/>
                  <a:pt x="3541458" y="955936"/>
                  <a:pt x="3555487" y="955936"/>
                </a:cubicBezTo>
                <a:cubicBezTo>
                  <a:pt x="3575718" y="955936"/>
                  <a:pt x="3592931" y="951338"/>
                  <a:pt x="3607200" y="942143"/>
                </a:cubicBezTo>
                <a:cubicBezTo>
                  <a:pt x="3621470" y="932947"/>
                  <a:pt x="3632028" y="917669"/>
                  <a:pt x="3638923" y="896284"/>
                </a:cubicBezTo>
                <a:lnTo>
                  <a:pt x="3595828" y="896284"/>
                </a:lnTo>
                <a:cubicBezTo>
                  <a:pt x="3594224" y="901792"/>
                  <a:pt x="3589843" y="907037"/>
                  <a:pt x="3582732" y="911970"/>
                </a:cubicBezTo>
                <a:cubicBezTo>
                  <a:pt x="3575598" y="916927"/>
                  <a:pt x="3567099" y="919393"/>
                  <a:pt x="3557211" y="919393"/>
                </a:cubicBezTo>
                <a:cubicBezTo>
                  <a:pt x="3543421" y="919393"/>
                  <a:pt x="3532839" y="915849"/>
                  <a:pt x="3525489" y="908713"/>
                </a:cubicBezTo>
                <a:lnTo>
                  <a:pt x="3525536" y="908689"/>
                </a:lnTo>
                <a:cubicBezTo>
                  <a:pt x="3518186" y="901577"/>
                  <a:pt x="3514164" y="890058"/>
                  <a:pt x="3513470" y="874205"/>
                </a:cubicBezTo>
                <a:lnTo>
                  <a:pt x="3642059" y="874205"/>
                </a:lnTo>
                <a:cubicBezTo>
                  <a:pt x="3642969" y="860412"/>
                  <a:pt x="3641820" y="847193"/>
                  <a:pt x="3638612" y="834549"/>
                </a:cubicBezTo>
                <a:cubicBezTo>
                  <a:pt x="3635403" y="821929"/>
                  <a:pt x="3630160" y="810650"/>
                  <a:pt x="3622930" y="800760"/>
                </a:cubicBezTo>
                <a:cubicBezTo>
                  <a:pt x="3615700" y="790894"/>
                  <a:pt x="3606434" y="783016"/>
                  <a:pt x="3595182" y="777149"/>
                </a:cubicBezTo>
                <a:cubicBezTo>
                  <a:pt x="3583929" y="771305"/>
                  <a:pt x="3570714" y="768360"/>
                  <a:pt x="3555535" y="768360"/>
                </a:cubicBezTo>
                <a:close/>
                <a:moveTo>
                  <a:pt x="4117103" y="768336"/>
                </a:moveTo>
                <a:cubicBezTo>
                  <a:pt x="4107455" y="768336"/>
                  <a:pt x="4098022" y="769198"/>
                  <a:pt x="4088828" y="770921"/>
                </a:cubicBezTo>
                <a:cubicBezTo>
                  <a:pt x="4079635" y="772645"/>
                  <a:pt x="4071351" y="775639"/>
                  <a:pt x="4064001" y="779878"/>
                </a:cubicBezTo>
                <a:cubicBezTo>
                  <a:pt x="4056627" y="784117"/>
                  <a:pt x="4050714" y="789935"/>
                  <a:pt x="4046237" y="797287"/>
                </a:cubicBezTo>
                <a:cubicBezTo>
                  <a:pt x="4041760" y="804662"/>
                  <a:pt x="4039509" y="814074"/>
                  <a:pt x="4039509" y="825569"/>
                </a:cubicBezTo>
                <a:cubicBezTo>
                  <a:pt x="4039509" y="833376"/>
                  <a:pt x="4041113" y="840008"/>
                  <a:pt x="4044345" y="845396"/>
                </a:cubicBezTo>
                <a:cubicBezTo>
                  <a:pt x="4047577" y="850808"/>
                  <a:pt x="4051815" y="855287"/>
                  <a:pt x="4057106" y="858854"/>
                </a:cubicBezTo>
                <a:cubicBezTo>
                  <a:pt x="4062397" y="862422"/>
                  <a:pt x="4068430" y="865296"/>
                  <a:pt x="4075206" y="867475"/>
                </a:cubicBezTo>
                <a:cubicBezTo>
                  <a:pt x="4081981" y="869678"/>
                  <a:pt x="4088924" y="871571"/>
                  <a:pt x="4096059" y="873175"/>
                </a:cubicBezTo>
                <a:cubicBezTo>
                  <a:pt x="4113512" y="876862"/>
                  <a:pt x="4127135" y="880526"/>
                  <a:pt x="4136903" y="884214"/>
                </a:cubicBezTo>
                <a:cubicBezTo>
                  <a:pt x="4146671" y="887878"/>
                  <a:pt x="4151555" y="893411"/>
                  <a:pt x="4151555" y="900762"/>
                </a:cubicBezTo>
                <a:cubicBezTo>
                  <a:pt x="4151555" y="905145"/>
                  <a:pt x="4150525" y="908761"/>
                  <a:pt x="4148466" y="911634"/>
                </a:cubicBezTo>
                <a:cubicBezTo>
                  <a:pt x="4146407" y="914507"/>
                  <a:pt x="4143822" y="916807"/>
                  <a:pt x="4140709" y="918530"/>
                </a:cubicBezTo>
                <a:cubicBezTo>
                  <a:pt x="4137597" y="920278"/>
                  <a:pt x="4134173" y="921548"/>
                  <a:pt x="4130367" y="922338"/>
                </a:cubicBezTo>
                <a:cubicBezTo>
                  <a:pt x="4126560" y="923129"/>
                  <a:pt x="4122945" y="923535"/>
                  <a:pt x="4119497" y="923535"/>
                </a:cubicBezTo>
                <a:cubicBezTo>
                  <a:pt x="4114685" y="923535"/>
                  <a:pt x="4110016" y="922961"/>
                  <a:pt x="4105539" y="921811"/>
                </a:cubicBezTo>
                <a:cubicBezTo>
                  <a:pt x="4101062" y="920661"/>
                  <a:pt x="4097088" y="918889"/>
                  <a:pt x="4093641" y="916472"/>
                </a:cubicBezTo>
                <a:cubicBezTo>
                  <a:pt x="4090193" y="914053"/>
                  <a:pt x="4087368" y="910939"/>
                  <a:pt x="4085189" y="907155"/>
                </a:cubicBezTo>
                <a:lnTo>
                  <a:pt x="4085309" y="907084"/>
                </a:lnTo>
                <a:cubicBezTo>
                  <a:pt x="4083130" y="903276"/>
                  <a:pt x="4082029" y="898750"/>
                  <a:pt x="4082029" y="893458"/>
                </a:cubicBezTo>
                <a:lnTo>
                  <a:pt x="4035487" y="893458"/>
                </a:lnTo>
                <a:cubicBezTo>
                  <a:pt x="4035942" y="905431"/>
                  <a:pt x="4038623" y="915369"/>
                  <a:pt x="4043579" y="923295"/>
                </a:cubicBezTo>
                <a:cubicBezTo>
                  <a:pt x="4048511" y="931222"/>
                  <a:pt x="4054832" y="937592"/>
                  <a:pt x="4062541" y="942429"/>
                </a:cubicBezTo>
                <a:cubicBezTo>
                  <a:pt x="4070250" y="947267"/>
                  <a:pt x="4079036" y="950715"/>
                  <a:pt x="4088924" y="952774"/>
                </a:cubicBezTo>
                <a:cubicBezTo>
                  <a:pt x="4098812" y="954857"/>
                  <a:pt x="4109131" y="955887"/>
                  <a:pt x="4119258" y="955887"/>
                </a:cubicBezTo>
                <a:cubicBezTo>
                  <a:pt x="4129385" y="955887"/>
                  <a:pt x="4139321" y="954905"/>
                  <a:pt x="4149089" y="952966"/>
                </a:cubicBezTo>
                <a:cubicBezTo>
                  <a:pt x="4158857" y="951002"/>
                  <a:pt x="4167548" y="947603"/>
                  <a:pt x="4175113" y="942788"/>
                </a:cubicBezTo>
                <a:cubicBezTo>
                  <a:pt x="4182679" y="937976"/>
                  <a:pt x="4188831" y="931581"/>
                  <a:pt x="4193548" y="923656"/>
                </a:cubicBezTo>
                <a:cubicBezTo>
                  <a:pt x="4198240" y="915728"/>
                  <a:pt x="4200611" y="905886"/>
                  <a:pt x="4200611" y="894176"/>
                </a:cubicBezTo>
                <a:cubicBezTo>
                  <a:pt x="4200611" y="885915"/>
                  <a:pt x="4198983" y="878970"/>
                  <a:pt x="4195775" y="873319"/>
                </a:cubicBezTo>
                <a:cubicBezTo>
                  <a:pt x="4192542" y="867692"/>
                  <a:pt x="4188305" y="862974"/>
                  <a:pt x="4183014" y="859190"/>
                </a:cubicBezTo>
                <a:cubicBezTo>
                  <a:pt x="4177723" y="855382"/>
                  <a:pt x="4171689" y="852341"/>
                  <a:pt x="4164914" y="850043"/>
                </a:cubicBezTo>
                <a:cubicBezTo>
                  <a:pt x="4158139" y="847744"/>
                  <a:pt x="4151172" y="845803"/>
                  <a:pt x="4144061" y="844175"/>
                </a:cubicBezTo>
                <a:cubicBezTo>
                  <a:pt x="4137166" y="842570"/>
                  <a:pt x="4130391" y="841087"/>
                  <a:pt x="4123711" y="839698"/>
                </a:cubicBezTo>
                <a:cubicBezTo>
                  <a:pt x="4117031" y="838309"/>
                  <a:pt x="4111118" y="836752"/>
                  <a:pt x="4105946" y="835028"/>
                </a:cubicBezTo>
                <a:cubicBezTo>
                  <a:pt x="4100775" y="833327"/>
                  <a:pt x="4096561" y="831076"/>
                  <a:pt x="4093353" y="828323"/>
                </a:cubicBezTo>
                <a:cubicBezTo>
                  <a:pt x="4090121" y="825569"/>
                  <a:pt x="4088517" y="822000"/>
                  <a:pt x="4088517" y="817643"/>
                </a:cubicBezTo>
                <a:cubicBezTo>
                  <a:pt x="4088517" y="813979"/>
                  <a:pt x="4089427" y="811033"/>
                  <a:pt x="4091270" y="808853"/>
                </a:cubicBezTo>
                <a:cubicBezTo>
                  <a:pt x="4093114" y="806675"/>
                  <a:pt x="4095340" y="804998"/>
                  <a:pt x="4097998" y="803849"/>
                </a:cubicBezTo>
                <a:cubicBezTo>
                  <a:pt x="4100632" y="802723"/>
                  <a:pt x="4103552" y="801957"/>
                  <a:pt x="4106784" y="801622"/>
                </a:cubicBezTo>
                <a:cubicBezTo>
                  <a:pt x="4109993" y="801263"/>
                  <a:pt x="4112985" y="801095"/>
                  <a:pt x="4115739" y="801095"/>
                </a:cubicBezTo>
                <a:cubicBezTo>
                  <a:pt x="4124453" y="801095"/>
                  <a:pt x="4132043" y="802772"/>
                  <a:pt x="4138483" y="806099"/>
                </a:cubicBezTo>
                <a:cubicBezTo>
                  <a:pt x="4144899" y="809429"/>
                  <a:pt x="4148466" y="815798"/>
                  <a:pt x="4149161" y="825233"/>
                </a:cubicBezTo>
                <a:lnTo>
                  <a:pt x="4195703" y="825233"/>
                </a:lnTo>
                <a:cubicBezTo>
                  <a:pt x="4194769" y="814194"/>
                  <a:pt x="4191968" y="805047"/>
                  <a:pt x="4187251" y="797814"/>
                </a:cubicBezTo>
                <a:cubicBezTo>
                  <a:pt x="4182535" y="790583"/>
                  <a:pt x="4176597" y="784788"/>
                  <a:pt x="4169487" y="780405"/>
                </a:cubicBezTo>
                <a:cubicBezTo>
                  <a:pt x="4162376" y="776047"/>
                  <a:pt x="4154260" y="772934"/>
                  <a:pt x="4145186" y="771089"/>
                </a:cubicBezTo>
                <a:cubicBezTo>
                  <a:pt x="4136113" y="769269"/>
                  <a:pt x="4126752" y="768336"/>
                  <a:pt x="4117103" y="768336"/>
                </a:cubicBezTo>
                <a:close/>
                <a:moveTo>
                  <a:pt x="3759898" y="705260"/>
                </a:moveTo>
                <a:lnTo>
                  <a:pt x="3759898" y="951482"/>
                </a:lnTo>
                <a:lnTo>
                  <a:pt x="3808858" y="951482"/>
                </a:lnTo>
                <a:lnTo>
                  <a:pt x="3808858" y="705260"/>
                </a:lnTo>
                <a:close/>
                <a:moveTo>
                  <a:pt x="3671650" y="705260"/>
                </a:moveTo>
                <a:lnTo>
                  <a:pt x="3671650" y="951482"/>
                </a:lnTo>
                <a:lnTo>
                  <a:pt x="3720610" y="951482"/>
                </a:lnTo>
                <a:lnTo>
                  <a:pt x="3720610" y="705260"/>
                </a:lnTo>
                <a:close/>
                <a:moveTo>
                  <a:pt x="4126297" y="451948"/>
                </a:moveTo>
                <a:lnTo>
                  <a:pt x="4195440" y="665698"/>
                </a:lnTo>
                <a:lnTo>
                  <a:pt x="4248422" y="665698"/>
                </a:lnTo>
                <a:lnTo>
                  <a:pt x="4319360" y="451948"/>
                </a:lnTo>
                <a:lnTo>
                  <a:pt x="4270879" y="451948"/>
                </a:lnTo>
                <a:lnTo>
                  <a:pt x="4222685" y="602239"/>
                </a:lnTo>
                <a:lnTo>
                  <a:pt x="4222086" y="602239"/>
                </a:lnTo>
                <a:lnTo>
                  <a:pt x="4174491" y="451948"/>
                </a:lnTo>
                <a:close/>
                <a:moveTo>
                  <a:pt x="4222829" y="388274"/>
                </a:moveTo>
                <a:cubicBezTo>
                  <a:pt x="4306360" y="388274"/>
                  <a:pt x="4374330" y="456259"/>
                  <a:pt x="4374330" y="539810"/>
                </a:cubicBezTo>
                <a:cubicBezTo>
                  <a:pt x="4374330" y="623361"/>
                  <a:pt x="4306360" y="691346"/>
                  <a:pt x="4222829" y="691346"/>
                </a:cubicBezTo>
                <a:cubicBezTo>
                  <a:pt x="4139297" y="691346"/>
                  <a:pt x="4071328" y="623361"/>
                  <a:pt x="4071328" y="539810"/>
                </a:cubicBezTo>
                <a:cubicBezTo>
                  <a:pt x="4071328" y="456259"/>
                  <a:pt x="4139297" y="388274"/>
                  <a:pt x="4222829" y="388274"/>
                </a:cubicBezTo>
                <a:close/>
                <a:moveTo>
                  <a:pt x="4222829" y="340380"/>
                </a:moveTo>
                <a:cubicBezTo>
                  <a:pt x="4112890" y="340380"/>
                  <a:pt x="4023445" y="429846"/>
                  <a:pt x="4023445" y="539810"/>
                </a:cubicBezTo>
                <a:cubicBezTo>
                  <a:pt x="4023445" y="649774"/>
                  <a:pt x="4112890" y="739240"/>
                  <a:pt x="4222829" y="739240"/>
                </a:cubicBezTo>
                <a:cubicBezTo>
                  <a:pt x="4332767" y="739240"/>
                  <a:pt x="4422212" y="649774"/>
                  <a:pt x="4422212" y="539810"/>
                </a:cubicBezTo>
                <a:cubicBezTo>
                  <a:pt x="4422212" y="429846"/>
                  <a:pt x="4332767" y="340380"/>
                  <a:pt x="4222829" y="340380"/>
                </a:cubicBezTo>
                <a:close/>
                <a:moveTo>
                  <a:pt x="771422" y="0"/>
                </a:moveTo>
                <a:lnTo>
                  <a:pt x="4943872" y="0"/>
                </a:lnTo>
                <a:lnTo>
                  <a:pt x="4943872" y="6857999"/>
                </a:lnTo>
                <a:lnTo>
                  <a:pt x="0" y="6857999"/>
                </a:lnTo>
                <a:lnTo>
                  <a:pt x="0" y="6857996"/>
                </a:lnTo>
                <a:lnTo>
                  <a:pt x="771422" y="6857996"/>
                </a:lnTo>
                <a:lnTo>
                  <a:pt x="665760" y="6624277"/>
                </a:lnTo>
                <a:cubicBezTo>
                  <a:pt x="250366" y="5642177"/>
                  <a:pt x="20663" y="4562413"/>
                  <a:pt x="20663" y="3428998"/>
                </a:cubicBezTo>
                <a:cubicBezTo>
                  <a:pt x="20663" y="2295584"/>
                  <a:pt x="250366" y="1215820"/>
                  <a:pt x="665760" y="23371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4385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0" r:id="rId5"/>
    <p:sldLayoutId id="2147483651" r:id="rId6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+mn-lt"/>
          <a:ea typeface="+mn-ea"/>
          <a:cs typeface="+mn-cs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+mn-lt"/>
          <a:ea typeface="+mn-ea"/>
          <a:cs typeface="+mn-cs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ijgsport.nl/scholen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886604A9-D7A7-CFCA-1B6F-2641F8C6E3B1}"/>
              </a:ext>
            </a:extLst>
          </p:cNvPr>
          <p:cNvSpPr txBox="1">
            <a:spLocks/>
          </p:cNvSpPr>
          <p:nvPr/>
        </p:nvSpPr>
        <p:spPr>
          <a:xfrm>
            <a:off x="621338" y="4955832"/>
            <a:ext cx="5761038" cy="920269"/>
          </a:xfrm>
          <a:prstGeom prst="rect">
            <a:avLst/>
          </a:prstGeom>
        </p:spPr>
        <p:txBody>
          <a:bodyPr anchor="b"/>
          <a:lstStyle>
            <a:lvl1pPr marL="192611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5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5221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86431" indent="-201210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79042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71653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24066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9351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4636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09920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3352CD3D-01EF-EC94-1882-19C724DFB78A}"/>
              </a:ext>
            </a:extLst>
          </p:cNvPr>
          <p:cNvSpPr txBox="1">
            <a:spLocks/>
          </p:cNvSpPr>
          <p:nvPr/>
        </p:nvSpPr>
        <p:spPr>
          <a:xfrm>
            <a:off x="263525" y="4559300"/>
            <a:ext cx="5832475" cy="2417732"/>
          </a:xfrm>
          <a:prstGeom prst="rect">
            <a:avLst/>
          </a:prstGeom>
        </p:spPr>
        <p:txBody>
          <a:bodyPr/>
          <a:lstStyle>
            <a:lvl1pPr marL="192611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85221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86431" indent="-201210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79042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971653" indent="-192611" algn="l" defTabSz="9905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724066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9351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14636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09920" indent="-247642" algn="l" defTabSz="9905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3200" b="1"/>
          </a:p>
          <a:p>
            <a:r>
              <a:rPr lang="nl-NL" sz="3200" b="1"/>
              <a:t>Informatieavond</a:t>
            </a:r>
          </a:p>
          <a:p>
            <a:r>
              <a:rPr lang="nl-NL" sz="2400"/>
              <a:t>23 juni 2026</a:t>
            </a:r>
          </a:p>
          <a:p>
            <a:endParaRPr lang="nl-NL" sz="2400"/>
          </a:p>
          <a:p>
            <a:endParaRPr lang="nl-NL"/>
          </a:p>
        </p:txBody>
      </p:sp>
      <p:pic>
        <p:nvPicPr>
          <p:cNvPr id="12" name="Tijdelijke aanduiding voor afbeelding 11" descr="Afbeelding met buitenshuis, hemel, weg, horizon&#10;&#10;Door AI gegenereerde inhoud is mogelijk onjuist.">
            <a:extLst>
              <a:ext uri="{FF2B5EF4-FFF2-40B4-BE49-F238E27FC236}">
                <a16:creationId xmlns:a16="http://schemas.microsoft.com/office/drawing/2014/main" id="{4180D851-55DA-D1AC-77A0-6A2436DB0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0246" b="10246"/>
          <a:stretch>
            <a:fillRect/>
          </a:stretch>
        </p:blipFill>
        <p:spPr>
          <a:xfrm>
            <a:off x="0" y="1"/>
            <a:ext cx="12191998" cy="6857999"/>
          </a:xfrm>
        </p:spPr>
      </p:pic>
    </p:spTree>
    <p:extLst>
      <p:ext uri="{BB962C8B-B14F-4D97-AF65-F5344CB8AC3E}">
        <p14:creationId xmlns:p14="http://schemas.microsoft.com/office/powerpoint/2010/main" val="101996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3A75EB2-ACD6-ED05-BCAE-3D99688D19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Samenwerking</a:t>
            </a:r>
          </a:p>
        </p:txBody>
      </p:sp>
      <p:sp>
        <p:nvSpPr>
          <p:cNvPr id="3" name="Afgeronde rechthoek 2">
            <a:extLst>
              <a:ext uri="{FF2B5EF4-FFF2-40B4-BE49-F238E27FC236}">
                <a16:creationId xmlns:a16="http://schemas.microsoft.com/office/drawing/2014/main" id="{4FF343A2-EE68-7BFB-4CBB-7CC3B398D785}"/>
              </a:ext>
            </a:extLst>
          </p:cNvPr>
          <p:cNvSpPr/>
          <p:nvPr/>
        </p:nvSpPr>
        <p:spPr>
          <a:xfrm>
            <a:off x="822529" y="3861048"/>
            <a:ext cx="1817087" cy="58208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 b="1">
              <a:solidFill>
                <a:schemeClr val="tx1"/>
              </a:solidFill>
            </a:endParaRPr>
          </a:p>
        </p:txBody>
      </p:sp>
      <p:pic>
        <p:nvPicPr>
          <p:cNvPr id="4" name="Picture 2" descr="Leerscan - Zeker weten dat een toets goed gemaakt is">
            <a:extLst>
              <a:ext uri="{FF2B5EF4-FFF2-40B4-BE49-F238E27FC236}">
                <a16:creationId xmlns:a16="http://schemas.microsoft.com/office/drawing/2014/main" id="{4C5D5029-C12C-4C29-490E-6DE871771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56" b="30152"/>
          <a:stretch>
            <a:fillRect/>
          </a:stretch>
        </p:blipFill>
        <p:spPr bwMode="auto">
          <a:xfrm>
            <a:off x="651600" y="4655244"/>
            <a:ext cx="3024336" cy="125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Werken bij Lyceo">
            <a:extLst>
              <a:ext uri="{FF2B5EF4-FFF2-40B4-BE49-F238E27FC236}">
                <a16:creationId xmlns:a16="http://schemas.microsoft.com/office/drawing/2014/main" id="{893C4BA1-371B-6816-1B2D-081D7B4EF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961893"/>
            <a:ext cx="1334378" cy="35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E6032948-8E03-939D-E7CB-D2948977C6E7}"/>
              </a:ext>
            </a:extLst>
          </p:cNvPr>
          <p:cNvSpPr/>
          <p:nvPr/>
        </p:nvSpPr>
        <p:spPr>
          <a:xfrm>
            <a:off x="4804694" y="417581"/>
            <a:ext cx="6192688" cy="6192688"/>
          </a:xfrm>
          <a:prstGeom prst="ellipse">
            <a:avLst/>
          </a:prstGeom>
          <a:gradFill flip="none" rotWithShape="1">
            <a:gsLst>
              <a:gs pos="100000">
                <a:srgbClr val="EF9C00"/>
              </a:gs>
              <a:gs pos="0">
                <a:srgbClr val="FCC00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````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E1F03CB2-744E-F390-E954-94C34EF2CF4C}"/>
              </a:ext>
            </a:extLst>
          </p:cNvPr>
          <p:cNvSpPr/>
          <p:nvPr/>
        </p:nvSpPr>
        <p:spPr>
          <a:xfrm>
            <a:off x="5785194" y="1487737"/>
            <a:ext cx="4177235" cy="40523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9AD9C209-A8B3-6A0D-45B2-CCEAB80A5AD0}"/>
              </a:ext>
            </a:extLst>
          </p:cNvPr>
          <p:cNvSpPr/>
          <p:nvPr/>
        </p:nvSpPr>
        <p:spPr>
          <a:xfrm>
            <a:off x="6730907" y="2372611"/>
            <a:ext cx="2285810" cy="2282633"/>
          </a:xfrm>
          <a:prstGeom prst="ellipse">
            <a:avLst/>
          </a:prstGeom>
          <a:gradFill>
            <a:gsLst>
              <a:gs pos="100000">
                <a:srgbClr val="EF9C00"/>
              </a:gs>
              <a:gs pos="0">
                <a:srgbClr val="FCC006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835B065E-F533-5AC9-034D-560D70D44759}"/>
              </a:ext>
            </a:extLst>
          </p:cNvPr>
          <p:cNvSpPr/>
          <p:nvPr/>
        </p:nvSpPr>
        <p:spPr>
          <a:xfrm>
            <a:off x="7329585" y="2942472"/>
            <a:ext cx="1142906" cy="114290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78087B3-94F7-A4C2-7D6C-E874D8E1014D}"/>
              </a:ext>
            </a:extLst>
          </p:cNvPr>
          <p:cNvSpPr txBox="1"/>
          <p:nvPr/>
        </p:nvSpPr>
        <p:spPr>
          <a:xfrm>
            <a:off x="7329585" y="696105"/>
            <a:ext cx="1211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Zorg Advies</a:t>
            </a:r>
          </a:p>
          <a:p>
            <a:pPr algn="ctr"/>
            <a:r>
              <a:rPr lang="nl-NL" sz="1400" b="1"/>
              <a:t>Team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76972AE-4BC4-5D8B-FF16-90E18A2FDE70}"/>
              </a:ext>
            </a:extLst>
          </p:cNvPr>
          <p:cNvSpPr txBox="1"/>
          <p:nvPr/>
        </p:nvSpPr>
        <p:spPr>
          <a:xfrm>
            <a:off x="4770172" y="3235173"/>
            <a:ext cx="970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Dyslexie-</a:t>
            </a:r>
          </a:p>
          <a:p>
            <a:pPr algn="ctr"/>
            <a:r>
              <a:rPr lang="nl-NL" sz="1400" b="1"/>
              <a:t>coach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29ABB0F-D02F-DAC6-EB08-678586BD55F6}"/>
              </a:ext>
            </a:extLst>
          </p:cNvPr>
          <p:cNvSpPr txBox="1"/>
          <p:nvPr/>
        </p:nvSpPr>
        <p:spPr>
          <a:xfrm>
            <a:off x="9896146" y="2990705"/>
            <a:ext cx="1079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Traject-</a:t>
            </a:r>
          </a:p>
          <a:p>
            <a:pPr algn="ctr"/>
            <a:r>
              <a:rPr lang="nl-NL" sz="1400" b="1"/>
              <a:t>begeleider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AF51A0F-1C1F-45B2-B3F9-E866D063DFFB}"/>
              </a:ext>
            </a:extLst>
          </p:cNvPr>
          <p:cNvSpPr txBox="1"/>
          <p:nvPr/>
        </p:nvSpPr>
        <p:spPr>
          <a:xfrm>
            <a:off x="6641706" y="5897389"/>
            <a:ext cx="25490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Ondersteuningscoördinator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D9C752C-7FD7-D448-D984-4C1251482C7F}"/>
              </a:ext>
            </a:extLst>
          </p:cNvPr>
          <p:cNvSpPr txBox="1"/>
          <p:nvPr/>
        </p:nvSpPr>
        <p:spPr>
          <a:xfrm>
            <a:off x="6186910" y="4319647"/>
            <a:ext cx="1178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Leerjaar-</a:t>
            </a:r>
          </a:p>
          <a:p>
            <a:pPr algn="ctr"/>
            <a:r>
              <a:rPr lang="nl-NL" sz="1400" b="1"/>
              <a:t>coördinator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EAA9486-56F4-31AF-9441-76F8D94BF9E4}"/>
              </a:ext>
            </a:extLst>
          </p:cNvPr>
          <p:cNvSpPr txBox="1"/>
          <p:nvPr/>
        </p:nvSpPr>
        <p:spPr>
          <a:xfrm>
            <a:off x="8486764" y="4456331"/>
            <a:ext cx="10599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Conciërge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430321E-808C-342B-6AB4-33AA95F8F8E0}"/>
              </a:ext>
            </a:extLst>
          </p:cNvPr>
          <p:cNvSpPr txBox="1"/>
          <p:nvPr/>
        </p:nvSpPr>
        <p:spPr>
          <a:xfrm>
            <a:off x="8870796" y="2577803"/>
            <a:ext cx="821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Decaan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A6E5E44-85E3-20A3-1885-643901EAC093}"/>
              </a:ext>
            </a:extLst>
          </p:cNvPr>
          <p:cNvSpPr txBox="1"/>
          <p:nvPr/>
        </p:nvSpPr>
        <p:spPr>
          <a:xfrm>
            <a:off x="7195044" y="1878209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Docententeam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BA53EE87-29E6-B31F-67A5-0F20B0DD685B}"/>
              </a:ext>
            </a:extLst>
          </p:cNvPr>
          <p:cNvSpPr txBox="1"/>
          <p:nvPr/>
        </p:nvSpPr>
        <p:spPr>
          <a:xfrm>
            <a:off x="6035351" y="2434128"/>
            <a:ext cx="1058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Afdelings-</a:t>
            </a:r>
          </a:p>
          <a:p>
            <a:pPr algn="ctr"/>
            <a:r>
              <a:rPr lang="nl-NL" sz="1400" b="1"/>
              <a:t>leider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C00907C0-B4DA-73E5-9892-3298CD6A8ECE}"/>
              </a:ext>
            </a:extLst>
          </p:cNvPr>
          <p:cNvSpPr txBox="1"/>
          <p:nvPr/>
        </p:nvSpPr>
        <p:spPr>
          <a:xfrm>
            <a:off x="7513241" y="2541850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/>
              <a:t>Mentor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EDCDD583-DAD7-617B-CBE4-57590AECA0E4}"/>
              </a:ext>
            </a:extLst>
          </p:cNvPr>
          <p:cNvSpPr txBox="1"/>
          <p:nvPr/>
        </p:nvSpPr>
        <p:spPr>
          <a:xfrm>
            <a:off x="7375078" y="3329262"/>
            <a:ext cx="1082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/>
              <a:t>Leerling</a:t>
            </a:r>
          </a:p>
        </p:txBody>
      </p:sp>
    </p:spTree>
    <p:extLst>
      <p:ext uri="{BB962C8B-B14F-4D97-AF65-F5344CB8AC3E}">
        <p14:creationId xmlns:p14="http://schemas.microsoft.com/office/powerpoint/2010/main" val="1630738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1F583-5528-BD59-F0A7-A14E97E28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B20F3B9-574E-D25B-53F6-3647772A82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Begeleiding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3658C66-885E-BD50-E86C-0776A0C1E18A}"/>
              </a:ext>
            </a:extLst>
          </p:cNvPr>
          <p:cNvSpPr txBox="1"/>
          <p:nvPr/>
        </p:nvSpPr>
        <p:spPr>
          <a:xfrm>
            <a:off x="2632234" y="1865313"/>
            <a:ext cx="9559766" cy="584775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/>
              <a:t>Peer2Peer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/>
              <a:t>Mentoruur</a:t>
            </a:r>
          </a:p>
          <a:p>
            <a:r>
              <a:rPr lang="nl-NL" sz="2400"/>
              <a:t>	kennismakingsgesprekje</a:t>
            </a:r>
          </a:p>
          <a:p>
            <a:endParaRPr lang="nl-NL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/>
              <a:t>Dyslexiecoach</a:t>
            </a:r>
          </a:p>
          <a:p>
            <a:r>
              <a:rPr lang="nl-NL" sz="2400"/>
              <a:t>	Screening dyslexie voor herfstvakantie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/>
              <a:t>Huiswerkklas</a:t>
            </a:r>
          </a:p>
          <a:p>
            <a:r>
              <a:rPr lang="nl-NL" sz="2400"/>
              <a:t>	Zelfstandig op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/>
              <a:t>Huiswerkbegeleiding: Moeiteloos Leren</a:t>
            </a:r>
          </a:p>
          <a:p>
            <a:r>
              <a:rPr lang="nl-NL" sz="2400"/>
              <a:t>	Werkhouding in de klas voldoende</a:t>
            </a:r>
          </a:p>
          <a:p>
            <a:r>
              <a:rPr lang="nl-NL" sz="2400"/>
              <a:t>	Begeleiding van 8 weken, minimaal twee keer per week</a:t>
            </a:r>
          </a:p>
          <a:p>
            <a:r>
              <a:rPr lang="nl-NL" sz="2400"/>
              <a:t>	Eigen bijdrage ouders</a:t>
            </a:r>
          </a:p>
          <a:p>
            <a:endParaRPr lang="nl-NL"/>
          </a:p>
          <a:p>
            <a:endParaRPr lang="nl-NL"/>
          </a:p>
          <a:p>
            <a:endParaRPr lang="nl-NL"/>
          </a:p>
          <a:p>
            <a:endParaRPr lang="nl-NL" sz="3200"/>
          </a:p>
        </p:txBody>
      </p:sp>
    </p:spTree>
    <p:extLst>
      <p:ext uri="{BB962C8B-B14F-4D97-AF65-F5344CB8AC3E}">
        <p14:creationId xmlns:p14="http://schemas.microsoft.com/office/powerpoint/2010/main" val="2204168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1048C-837B-6FCB-8ECF-4B582FF3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C8879E5-A7E0-CE43-4917-CC9BAECD10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Afspraken</a:t>
            </a:r>
          </a:p>
        </p:txBody>
      </p:sp>
      <p:pic>
        <p:nvPicPr>
          <p:cNvPr id="4" name="Afbeelding 3" descr="Gegenereerde afbeelding: Samen maken we onze school!">
            <a:extLst>
              <a:ext uri="{FF2B5EF4-FFF2-40B4-BE49-F238E27FC236}">
                <a16:creationId xmlns:a16="http://schemas.microsoft.com/office/drawing/2014/main" id="{6CBD3804-1862-93D5-BEA1-6412681678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7" t="21775" r="1662" b="9125"/>
          <a:stretch>
            <a:fillRect/>
          </a:stretch>
        </p:blipFill>
        <p:spPr>
          <a:xfrm>
            <a:off x="2392471" y="1979113"/>
            <a:ext cx="9256734" cy="44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97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E1269-3A3B-EE67-D7E7-89A44BA30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DD1F2B4-CA6A-6013-84A7-E3C414FBE9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Introductiedag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B0B1F13-5DA3-E541-D84D-750C83AAAFC3}"/>
              </a:ext>
            </a:extLst>
          </p:cNvPr>
          <p:cNvSpPr txBox="1"/>
          <p:nvPr/>
        </p:nvSpPr>
        <p:spPr>
          <a:xfrm>
            <a:off x="2719917" y="2190989"/>
            <a:ext cx="8446527" cy="40318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3200"/>
              <a:t>Morgen 24 juni</a:t>
            </a:r>
          </a:p>
          <a:p>
            <a:r>
              <a:rPr lang="nl-NL" sz="3200"/>
              <a:t>	14:00 - 15:30 uur</a:t>
            </a:r>
            <a:br>
              <a:rPr lang="nl-NL" sz="3200"/>
            </a:br>
            <a:endParaRPr lang="nl-NL" sz="3200"/>
          </a:p>
          <a:p>
            <a:r>
              <a:rPr lang="nl-NL" sz="3200"/>
              <a:t>Kennismaken:</a:t>
            </a:r>
          </a:p>
          <a:p>
            <a:r>
              <a:rPr lang="nl-NL" sz="3200"/>
              <a:t>	Mentor</a:t>
            </a:r>
          </a:p>
          <a:p>
            <a:r>
              <a:rPr lang="nl-NL" sz="3200"/>
              <a:t>	Peer 2 peer leerlingen</a:t>
            </a:r>
          </a:p>
          <a:p>
            <a:r>
              <a:rPr lang="nl-NL" sz="3200"/>
              <a:t>	Klasgenoten</a:t>
            </a:r>
          </a:p>
          <a:p>
            <a:endParaRPr lang="nl-NL" sz="3200"/>
          </a:p>
        </p:txBody>
      </p:sp>
    </p:spTree>
    <p:extLst>
      <p:ext uri="{BB962C8B-B14F-4D97-AF65-F5344CB8AC3E}">
        <p14:creationId xmlns:p14="http://schemas.microsoft.com/office/powerpoint/2010/main" val="3259495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40464-E92A-F8C9-8B7B-50649838A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34CCDDA-F770-0E30-04AC-E065ADB529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Tot de eerste schooldag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E6A13E0-073C-41AB-7161-2FDFC5B139F3}"/>
              </a:ext>
            </a:extLst>
          </p:cNvPr>
          <p:cNvSpPr txBox="1"/>
          <p:nvPr/>
        </p:nvSpPr>
        <p:spPr>
          <a:xfrm>
            <a:off x="2381713" y="1727526"/>
            <a:ext cx="8446527" cy="53245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nl-NL" sz="280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Formulieren invullen (vandaag)</a:t>
            </a:r>
            <a:br>
              <a:rPr lang="nl-NL" sz="280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nl-NL" sz="2800">
              <a:latin typeface="+mj-lt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nl-NL" sz="280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iPad / sportkleding op orde voor de school begint</a:t>
            </a:r>
            <a:br>
              <a:rPr lang="nl-NL" sz="280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nl-NL" sz="2800">
              <a:latin typeface="+mj-lt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nl-NL" sz="280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Eerste schooldag en introductieweek tijden volgen (via mail en website)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nl-NL" sz="2800">
              <a:latin typeface="+mj-lt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nl-NL" sz="280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Boeken eerste schooldag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nl-NL" sz="2800">
              <a:latin typeface="+mj-lt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nl-NL" sz="2800">
                <a:latin typeface="+mj-lt"/>
                <a:ea typeface="Helvetica Neue" panose="02000503000000020004" pitchFamily="2" charset="0"/>
                <a:cs typeface="Helvetica Neue" panose="02000503000000020004" pitchFamily="2" charset="0"/>
              </a:rPr>
              <a:t>Rooster eerste schooldag</a:t>
            </a:r>
          </a:p>
          <a:p>
            <a:endParaRPr lang="nl-NL" sz="3200"/>
          </a:p>
        </p:txBody>
      </p:sp>
    </p:spTree>
    <p:extLst>
      <p:ext uri="{BB962C8B-B14F-4D97-AF65-F5344CB8AC3E}">
        <p14:creationId xmlns:p14="http://schemas.microsoft.com/office/powerpoint/2010/main" val="15871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CBDBE8-9C59-657C-D283-B2DC03D90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2E76576-56B1-812E-DDCA-C55FCB070C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Introductieweek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D7B3A13-BBC3-0603-9965-CA68A5B8B8B5}"/>
              </a:ext>
            </a:extLst>
          </p:cNvPr>
          <p:cNvSpPr txBox="1"/>
          <p:nvPr/>
        </p:nvSpPr>
        <p:spPr>
          <a:xfrm>
            <a:off x="2719917" y="2438143"/>
            <a:ext cx="8446527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3200"/>
              <a:t>17 augustus: vrij</a:t>
            </a:r>
          </a:p>
          <a:p>
            <a:r>
              <a:rPr lang="nl-NL" sz="3200"/>
              <a:t>18 augustus: op school</a:t>
            </a:r>
          </a:p>
          <a:p>
            <a:r>
              <a:rPr lang="nl-NL" sz="3200"/>
              <a:t>19 augustus: strand en op school</a:t>
            </a:r>
          </a:p>
          <a:p>
            <a:r>
              <a:rPr lang="nl-NL" sz="3200"/>
              <a:t>20 augustus: op school</a:t>
            </a:r>
          </a:p>
          <a:p>
            <a:r>
              <a:rPr lang="nl-NL" sz="3200"/>
              <a:t>21 augustus: eerste lesdag</a:t>
            </a:r>
          </a:p>
        </p:txBody>
      </p:sp>
    </p:spTree>
    <p:extLst>
      <p:ext uri="{BB962C8B-B14F-4D97-AF65-F5344CB8AC3E}">
        <p14:creationId xmlns:p14="http://schemas.microsoft.com/office/powerpoint/2010/main" val="273253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F24F3-C6D3-A1A7-1A21-06934A8BB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4811F00-0F05-6EF6-A0F7-68D74BA27F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Mentoren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C46190C-F449-DCAB-E2AC-1D24EF7782B4}"/>
              </a:ext>
            </a:extLst>
          </p:cNvPr>
          <p:cNvSpPr txBox="1"/>
          <p:nvPr/>
        </p:nvSpPr>
        <p:spPr>
          <a:xfrm>
            <a:off x="2456870" y="2190990"/>
            <a:ext cx="9442856" cy="40318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3200"/>
              <a:t>1Ma			Meneer Vonk			B08</a:t>
            </a:r>
          </a:p>
          <a:p>
            <a:r>
              <a:rPr lang="nl-NL" sz="3200"/>
              <a:t>1Mb			Mevrouw Jongejans	  	B10</a:t>
            </a:r>
          </a:p>
          <a:p>
            <a:r>
              <a:rPr lang="nl-NL" sz="3200"/>
              <a:t>1Mc			Mevrouw Gijzen		B09</a:t>
            </a:r>
          </a:p>
          <a:p>
            <a:endParaRPr lang="nl-NL" sz="3200"/>
          </a:p>
          <a:p>
            <a:r>
              <a:rPr lang="nl-NL" sz="3200"/>
              <a:t>1MHa		Meneer </a:t>
            </a:r>
            <a:r>
              <a:rPr lang="nl-NL" sz="3200" err="1"/>
              <a:t>Criens</a:t>
            </a:r>
            <a:r>
              <a:rPr lang="nl-NL" sz="3200"/>
              <a:t>		  	B07</a:t>
            </a:r>
          </a:p>
          <a:p>
            <a:endParaRPr lang="nl-NL" sz="3200"/>
          </a:p>
          <a:p>
            <a:r>
              <a:rPr lang="nl-NL" sz="3200"/>
              <a:t>1HVa		Mevrouw Rijnja	  	B11</a:t>
            </a:r>
          </a:p>
          <a:p>
            <a:endParaRPr lang="nl-NL" sz="3200"/>
          </a:p>
        </p:txBody>
      </p:sp>
    </p:spTree>
    <p:extLst>
      <p:ext uri="{BB962C8B-B14F-4D97-AF65-F5344CB8AC3E}">
        <p14:creationId xmlns:p14="http://schemas.microsoft.com/office/powerpoint/2010/main" val="574479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38DFE-DF41-FEA5-A50E-79243DEC4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0D6E0D42-1DBA-8B6D-40E3-5C95B98907B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t="5049" b="5049"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11587550 w 12191998"/>
              <a:gd name="connsiteY0" fmla="*/ 864232 h 6857999"/>
              <a:gd name="connsiteX1" fmla="*/ 11587550 w 12191998"/>
              <a:gd name="connsiteY1" fmla="*/ 882466 h 6857999"/>
              <a:gd name="connsiteX2" fmla="*/ 11586688 w 12191998"/>
              <a:gd name="connsiteY2" fmla="*/ 893506 h 6857999"/>
              <a:gd name="connsiteX3" fmla="*/ 11582043 w 12191998"/>
              <a:gd name="connsiteY3" fmla="*/ 907131 h 6857999"/>
              <a:gd name="connsiteX4" fmla="*/ 11570312 w 12191998"/>
              <a:gd name="connsiteY4" fmla="*/ 918674 h 6857999"/>
              <a:gd name="connsiteX5" fmla="*/ 11547903 w 12191998"/>
              <a:gd name="connsiteY5" fmla="*/ 923511 h 6857999"/>
              <a:gd name="connsiteX6" fmla="*/ 11536530 w 12191998"/>
              <a:gd name="connsiteY6" fmla="*/ 922481 h 6857999"/>
              <a:gd name="connsiteX7" fmla="*/ 11526882 w 12191998"/>
              <a:gd name="connsiteY7" fmla="*/ 918865 h 6857999"/>
              <a:gd name="connsiteX8" fmla="*/ 11520322 w 12191998"/>
              <a:gd name="connsiteY8" fmla="*/ 911801 h 6857999"/>
              <a:gd name="connsiteX9" fmla="*/ 11517904 w 12191998"/>
              <a:gd name="connsiteY9" fmla="*/ 900762 h 6857999"/>
              <a:gd name="connsiteX10" fmla="*/ 11520322 w 12191998"/>
              <a:gd name="connsiteY10" fmla="*/ 889387 h 6857999"/>
              <a:gd name="connsiteX11" fmla="*/ 11526691 w 12191998"/>
              <a:gd name="connsiteY11" fmla="*/ 881987 h 6857999"/>
              <a:gd name="connsiteX12" fmla="*/ 11536004 w 12191998"/>
              <a:gd name="connsiteY12" fmla="*/ 877317 h 6857999"/>
              <a:gd name="connsiteX13" fmla="*/ 11546873 w 12191998"/>
              <a:gd name="connsiteY13" fmla="*/ 874564 h 6857999"/>
              <a:gd name="connsiteX14" fmla="*/ 11558604 w 12191998"/>
              <a:gd name="connsiteY14" fmla="*/ 872839 h 6857999"/>
              <a:gd name="connsiteX15" fmla="*/ 11569809 w 12191998"/>
              <a:gd name="connsiteY15" fmla="*/ 871115 h 6857999"/>
              <a:gd name="connsiteX16" fmla="*/ 11579816 w 12191998"/>
              <a:gd name="connsiteY16" fmla="*/ 868529 h 6857999"/>
              <a:gd name="connsiteX17" fmla="*/ 11587550 w 12191998"/>
              <a:gd name="connsiteY17" fmla="*/ 864195 h 6857999"/>
              <a:gd name="connsiteX18" fmla="*/ 11587573 w 12191998"/>
              <a:gd name="connsiteY18" fmla="*/ 864219 h 6857999"/>
              <a:gd name="connsiteX19" fmla="*/ 11587550 w 12191998"/>
              <a:gd name="connsiteY19" fmla="*/ 864232 h 6857999"/>
              <a:gd name="connsiteX20" fmla="*/ 11175926 w 12191998"/>
              <a:gd name="connsiteY20" fmla="*/ 805262 h 6857999"/>
              <a:gd name="connsiteX21" fmla="*/ 11202644 w 12191998"/>
              <a:gd name="connsiteY21" fmla="*/ 814913 h 6857999"/>
              <a:gd name="connsiteX22" fmla="*/ 11202668 w 12191998"/>
              <a:gd name="connsiteY22" fmla="*/ 814913 h 6857999"/>
              <a:gd name="connsiteX23" fmla="*/ 11214902 w 12191998"/>
              <a:gd name="connsiteY23" fmla="*/ 843194 h 6857999"/>
              <a:gd name="connsiteX24" fmla="*/ 11135249 w 12191998"/>
              <a:gd name="connsiteY24" fmla="*/ 843194 h 6857999"/>
              <a:gd name="connsiteX25" fmla="*/ 11137500 w 12191998"/>
              <a:gd name="connsiteY25" fmla="*/ 831460 h 6857999"/>
              <a:gd name="connsiteX26" fmla="*/ 11144060 w 12191998"/>
              <a:gd name="connsiteY26" fmla="*/ 819056 h 6857999"/>
              <a:gd name="connsiteX27" fmla="*/ 11156461 w 12191998"/>
              <a:gd name="connsiteY27" fmla="*/ 809237 h 6857999"/>
              <a:gd name="connsiteX28" fmla="*/ 11175926 w 12191998"/>
              <a:gd name="connsiteY28" fmla="*/ 805262 h 6857999"/>
              <a:gd name="connsiteX29" fmla="*/ 10802226 w 12191998"/>
              <a:gd name="connsiteY29" fmla="*/ 805262 h 6857999"/>
              <a:gd name="connsiteX30" fmla="*/ 10828944 w 12191998"/>
              <a:gd name="connsiteY30" fmla="*/ 814913 h 6857999"/>
              <a:gd name="connsiteX31" fmla="*/ 10828968 w 12191998"/>
              <a:gd name="connsiteY31" fmla="*/ 814913 h 6857999"/>
              <a:gd name="connsiteX32" fmla="*/ 10841202 w 12191998"/>
              <a:gd name="connsiteY32" fmla="*/ 843194 h 6857999"/>
              <a:gd name="connsiteX33" fmla="*/ 10761549 w 12191998"/>
              <a:gd name="connsiteY33" fmla="*/ 843194 h 6857999"/>
              <a:gd name="connsiteX34" fmla="*/ 10763800 w 12191998"/>
              <a:gd name="connsiteY34" fmla="*/ 831460 h 6857999"/>
              <a:gd name="connsiteX35" fmla="*/ 10770360 w 12191998"/>
              <a:gd name="connsiteY35" fmla="*/ 819056 h 6857999"/>
              <a:gd name="connsiteX36" fmla="*/ 10782761 w 12191998"/>
              <a:gd name="connsiteY36" fmla="*/ 809237 h 6857999"/>
              <a:gd name="connsiteX37" fmla="*/ 10802226 w 12191998"/>
              <a:gd name="connsiteY37" fmla="*/ 805262 h 6857999"/>
              <a:gd name="connsiteX38" fmla="*/ 10525726 w 12191998"/>
              <a:gd name="connsiteY38" fmla="*/ 773197 h 6857999"/>
              <a:gd name="connsiteX39" fmla="*/ 10586753 w 12191998"/>
              <a:gd name="connsiteY39" fmla="*/ 951482 h 6857999"/>
              <a:gd name="connsiteX40" fmla="*/ 10586776 w 12191998"/>
              <a:gd name="connsiteY40" fmla="*/ 951482 h 6857999"/>
              <a:gd name="connsiteX41" fmla="*/ 10641243 w 12191998"/>
              <a:gd name="connsiteY41" fmla="*/ 951482 h 6857999"/>
              <a:gd name="connsiteX42" fmla="*/ 10701575 w 12191998"/>
              <a:gd name="connsiteY42" fmla="*/ 773197 h 6857999"/>
              <a:gd name="connsiteX43" fmla="*/ 10652974 w 12191998"/>
              <a:gd name="connsiteY43" fmla="*/ 773197 h 6857999"/>
              <a:gd name="connsiteX44" fmla="*/ 10615386 w 12191998"/>
              <a:gd name="connsiteY44" fmla="*/ 894919 h 6857999"/>
              <a:gd name="connsiteX45" fmla="*/ 10614692 w 12191998"/>
              <a:gd name="connsiteY45" fmla="*/ 894919 h 6857999"/>
              <a:gd name="connsiteX46" fmla="*/ 10577104 w 12191998"/>
              <a:gd name="connsiteY46" fmla="*/ 773197 h 6857999"/>
              <a:gd name="connsiteX47" fmla="*/ 11775801 w 12191998"/>
              <a:gd name="connsiteY47" fmla="*/ 768383 h 6857999"/>
              <a:gd name="connsiteX48" fmla="*/ 11745467 w 12191998"/>
              <a:gd name="connsiteY48" fmla="*/ 775447 h 6857999"/>
              <a:gd name="connsiteX49" fmla="*/ 11721334 w 12191998"/>
              <a:gd name="connsiteY49" fmla="*/ 798029 h 6857999"/>
              <a:gd name="connsiteX50" fmla="*/ 11720305 w 12191998"/>
              <a:gd name="connsiteY50" fmla="*/ 798029 h 6857999"/>
              <a:gd name="connsiteX51" fmla="*/ 11720305 w 12191998"/>
              <a:gd name="connsiteY51" fmla="*/ 773196 h 6857999"/>
              <a:gd name="connsiteX52" fmla="*/ 11720281 w 12191998"/>
              <a:gd name="connsiteY52" fmla="*/ 773172 h 6857999"/>
              <a:gd name="connsiteX53" fmla="*/ 11673739 w 12191998"/>
              <a:gd name="connsiteY53" fmla="*/ 773172 h 6857999"/>
              <a:gd name="connsiteX54" fmla="*/ 11673739 w 12191998"/>
              <a:gd name="connsiteY54" fmla="*/ 951457 h 6857999"/>
              <a:gd name="connsiteX55" fmla="*/ 11722699 w 12191998"/>
              <a:gd name="connsiteY55" fmla="*/ 951457 h 6857999"/>
              <a:gd name="connsiteX56" fmla="*/ 11722699 w 12191998"/>
              <a:gd name="connsiteY56" fmla="*/ 858016 h 6857999"/>
              <a:gd name="connsiteX57" fmla="*/ 11731653 w 12191998"/>
              <a:gd name="connsiteY57" fmla="*/ 818887 h 6857999"/>
              <a:gd name="connsiteX58" fmla="*/ 11760622 w 12191998"/>
              <a:gd name="connsiteY58" fmla="*/ 806985 h 6857999"/>
              <a:gd name="connsiteX59" fmla="*/ 11785090 w 12191998"/>
              <a:gd name="connsiteY59" fmla="*/ 817857 h 6857999"/>
              <a:gd name="connsiteX60" fmla="*/ 11791985 w 12191998"/>
              <a:gd name="connsiteY60" fmla="*/ 850784 h 6857999"/>
              <a:gd name="connsiteX61" fmla="*/ 11791985 w 12191998"/>
              <a:gd name="connsiteY61" fmla="*/ 951481 h 6857999"/>
              <a:gd name="connsiteX62" fmla="*/ 11840945 w 12191998"/>
              <a:gd name="connsiteY62" fmla="*/ 951481 h 6857999"/>
              <a:gd name="connsiteX63" fmla="*/ 11840945 w 12191998"/>
              <a:gd name="connsiteY63" fmla="*/ 841828 h 6857999"/>
              <a:gd name="connsiteX64" fmla="*/ 11838025 w 12191998"/>
              <a:gd name="connsiteY64" fmla="*/ 811655 h 6857999"/>
              <a:gd name="connsiteX65" fmla="*/ 11827850 w 12191998"/>
              <a:gd name="connsiteY65" fmla="*/ 788546 h 6857999"/>
              <a:gd name="connsiteX66" fmla="*/ 11808026 w 12191998"/>
              <a:gd name="connsiteY66" fmla="*/ 773723 h 6857999"/>
              <a:gd name="connsiteX67" fmla="*/ 11775801 w 12191998"/>
              <a:gd name="connsiteY67" fmla="*/ 768383 h 6857999"/>
              <a:gd name="connsiteX68" fmla="*/ 11558245 w 12191998"/>
              <a:gd name="connsiteY68" fmla="*/ 768383 h 6857999"/>
              <a:gd name="connsiteX69" fmla="*/ 11528773 w 12191998"/>
              <a:gd name="connsiteY69" fmla="*/ 771328 h 6857999"/>
              <a:gd name="connsiteX70" fmla="*/ 11502390 w 12191998"/>
              <a:gd name="connsiteY70" fmla="*/ 781147 h 6857999"/>
              <a:gd name="connsiteX71" fmla="*/ 11483093 w 12191998"/>
              <a:gd name="connsiteY71" fmla="*/ 799418 h 6857999"/>
              <a:gd name="connsiteX72" fmla="*/ 11474474 w 12191998"/>
              <a:gd name="connsiteY72" fmla="*/ 828035 h 6857999"/>
              <a:gd name="connsiteX73" fmla="*/ 11474427 w 12191998"/>
              <a:gd name="connsiteY73" fmla="*/ 828059 h 6857999"/>
              <a:gd name="connsiteX74" fmla="*/ 11523387 w 12191998"/>
              <a:gd name="connsiteY74" fmla="*/ 828059 h 6857999"/>
              <a:gd name="connsiteX75" fmla="*/ 11533035 w 12191998"/>
              <a:gd name="connsiteY75" fmla="*/ 807369 h 6857999"/>
              <a:gd name="connsiteX76" fmla="*/ 11555779 w 12191998"/>
              <a:gd name="connsiteY76" fmla="*/ 801166 h 6857999"/>
              <a:gd name="connsiteX77" fmla="*/ 11568013 w 12191998"/>
              <a:gd name="connsiteY77" fmla="*/ 802028 h 6857999"/>
              <a:gd name="connsiteX78" fmla="*/ 11578021 w 12191998"/>
              <a:gd name="connsiteY78" fmla="*/ 805477 h 6857999"/>
              <a:gd name="connsiteX79" fmla="*/ 11584916 w 12191998"/>
              <a:gd name="connsiteY79" fmla="*/ 812709 h 6857999"/>
              <a:gd name="connsiteX80" fmla="*/ 11587502 w 12191998"/>
              <a:gd name="connsiteY80" fmla="*/ 825305 h 6857999"/>
              <a:gd name="connsiteX81" fmla="*/ 11583025 w 12191998"/>
              <a:gd name="connsiteY81" fmla="*/ 836847 h 6857999"/>
              <a:gd name="connsiteX82" fmla="*/ 11569929 w 12191998"/>
              <a:gd name="connsiteY82" fmla="*/ 842882 h 6857999"/>
              <a:gd name="connsiteX83" fmla="*/ 11550967 w 12191998"/>
              <a:gd name="connsiteY83" fmla="*/ 845995 h 6857999"/>
              <a:gd name="connsiteX84" fmla="*/ 11529252 w 12191998"/>
              <a:gd name="connsiteY84" fmla="*/ 848749 h 6857999"/>
              <a:gd name="connsiteX85" fmla="*/ 11507370 w 12191998"/>
              <a:gd name="connsiteY85" fmla="*/ 853395 h 6857999"/>
              <a:gd name="connsiteX86" fmla="*/ 11488073 w 12191998"/>
              <a:gd name="connsiteY86" fmla="*/ 862183 h 6857999"/>
              <a:gd name="connsiteX87" fmla="*/ 11474283 w 12191998"/>
              <a:gd name="connsiteY87" fmla="*/ 877868 h 6857999"/>
              <a:gd name="connsiteX88" fmla="*/ 11468944 w 12191998"/>
              <a:gd name="connsiteY88" fmla="*/ 902869 h 6857999"/>
              <a:gd name="connsiteX89" fmla="*/ 11473613 w 12191998"/>
              <a:gd name="connsiteY89" fmla="*/ 926672 h 6857999"/>
              <a:gd name="connsiteX90" fmla="*/ 11486541 w 12191998"/>
              <a:gd name="connsiteY90" fmla="*/ 943219 h 6857999"/>
              <a:gd name="connsiteX91" fmla="*/ 11505838 w 12191998"/>
              <a:gd name="connsiteY91" fmla="*/ 952870 h 6857999"/>
              <a:gd name="connsiteX92" fmla="*/ 11529635 w 12191998"/>
              <a:gd name="connsiteY92" fmla="*/ 955983 h 6857999"/>
              <a:gd name="connsiteX93" fmla="*/ 11562052 w 12191998"/>
              <a:gd name="connsiteY93" fmla="*/ 951146 h 6857999"/>
              <a:gd name="connsiteX94" fmla="*/ 11589633 w 12191998"/>
              <a:gd name="connsiteY94" fmla="*/ 934263 h 6857999"/>
              <a:gd name="connsiteX95" fmla="*/ 11590830 w 12191998"/>
              <a:gd name="connsiteY95" fmla="*/ 943052 h 6857999"/>
              <a:gd name="connsiteX96" fmla="*/ 11593080 w 12191998"/>
              <a:gd name="connsiteY96" fmla="*/ 951505 h 6857999"/>
              <a:gd name="connsiteX97" fmla="*/ 11642734 w 12191998"/>
              <a:gd name="connsiteY97" fmla="*/ 951505 h 6857999"/>
              <a:gd name="connsiteX98" fmla="*/ 11637898 w 12191998"/>
              <a:gd name="connsiteY98" fmla="*/ 934958 h 6857999"/>
              <a:gd name="connsiteX99" fmla="*/ 11636510 w 12191998"/>
              <a:gd name="connsiteY99" fmla="*/ 911849 h 6857999"/>
              <a:gd name="connsiteX100" fmla="*/ 11636510 w 12191998"/>
              <a:gd name="connsiteY100" fmla="*/ 819079 h 6857999"/>
              <a:gd name="connsiteX101" fmla="*/ 11629279 w 12191998"/>
              <a:gd name="connsiteY101" fmla="*/ 793048 h 6857999"/>
              <a:gd name="connsiteX102" fmla="*/ 11610653 w 12191998"/>
              <a:gd name="connsiteY102" fmla="*/ 777698 h 6857999"/>
              <a:gd name="connsiteX103" fmla="*/ 11585491 w 12191998"/>
              <a:gd name="connsiteY103" fmla="*/ 770275 h 6857999"/>
              <a:gd name="connsiteX104" fmla="*/ 11558245 w 12191998"/>
              <a:gd name="connsiteY104" fmla="*/ 768383 h 6857999"/>
              <a:gd name="connsiteX105" fmla="*/ 11177362 w 12191998"/>
              <a:gd name="connsiteY105" fmla="*/ 768360 h 6857999"/>
              <a:gd name="connsiteX106" fmla="*/ 11140301 w 12191998"/>
              <a:gd name="connsiteY106" fmla="*/ 775592 h 6857999"/>
              <a:gd name="connsiteX107" fmla="*/ 11111499 w 12191998"/>
              <a:gd name="connsiteY107" fmla="*/ 795420 h 6857999"/>
              <a:gd name="connsiteX108" fmla="*/ 11092873 w 12191998"/>
              <a:gd name="connsiteY108" fmla="*/ 825258 h 6857999"/>
              <a:gd name="connsiteX109" fmla="*/ 11086313 w 12191998"/>
              <a:gd name="connsiteY109" fmla="*/ 862495 h 6857999"/>
              <a:gd name="connsiteX110" fmla="*/ 11092681 w 12191998"/>
              <a:gd name="connsiteY110" fmla="*/ 900427 h 6857999"/>
              <a:gd name="connsiteX111" fmla="*/ 11110781 w 12191998"/>
              <a:gd name="connsiteY111" fmla="*/ 930074 h 6857999"/>
              <a:gd name="connsiteX112" fmla="*/ 11139391 w 12191998"/>
              <a:gd name="connsiteY112" fmla="*/ 949207 h 6857999"/>
              <a:gd name="connsiteX113" fmla="*/ 11177314 w 12191998"/>
              <a:gd name="connsiteY113" fmla="*/ 955936 h 6857999"/>
              <a:gd name="connsiteX114" fmla="*/ 11229027 w 12191998"/>
              <a:gd name="connsiteY114" fmla="*/ 942143 h 6857999"/>
              <a:gd name="connsiteX115" fmla="*/ 11260750 w 12191998"/>
              <a:gd name="connsiteY115" fmla="*/ 896284 h 6857999"/>
              <a:gd name="connsiteX116" fmla="*/ 11217655 w 12191998"/>
              <a:gd name="connsiteY116" fmla="*/ 896284 h 6857999"/>
              <a:gd name="connsiteX117" fmla="*/ 11204559 w 12191998"/>
              <a:gd name="connsiteY117" fmla="*/ 911970 h 6857999"/>
              <a:gd name="connsiteX118" fmla="*/ 11179038 w 12191998"/>
              <a:gd name="connsiteY118" fmla="*/ 919393 h 6857999"/>
              <a:gd name="connsiteX119" fmla="*/ 11147316 w 12191998"/>
              <a:gd name="connsiteY119" fmla="*/ 908713 h 6857999"/>
              <a:gd name="connsiteX120" fmla="*/ 11147363 w 12191998"/>
              <a:gd name="connsiteY120" fmla="*/ 908689 h 6857999"/>
              <a:gd name="connsiteX121" fmla="*/ 11135297 w 12191998"/>
              <a:gd name="connsiteY121" fmla="*/ 874205 h 6857999"/>
              <a:gd name="connsiteX122" fmla="*/ 11263886 w 12191998"/>
              <a:gd name="connsiteY122" fmla="*/ 874205 h 6857999"/>
              <a:gd name="connsiteX123" fmla="*/ 11260439 w 12191998"/>
              <a:gd name="connsiteY123" fmla="*/ 834549 h 6857999"/>
              <a:gd name="connsiteX124" fmla="*/ 11244757 w 12191998"/>
              <a:gd name="connsiteY124" fmla="*/ 800760 h 6857999"/>
              <a:gd name="connsiteX125" fmla="*/ 11217009 w 12191998"/>
              <a:gd name="connsiteY125" fmla="*/ 777149 h 6857999"/>
              <a:gd name="connsiteX126" fmla="*/ 11177362 w 12191998"/>
              <a:gd name="connsiteY126" fmla="*/ 768360 h 6857999"/>
              <a:gd name="connsiteX127" fmla="*/ 10803662 w 12191998"/>
              <a:gd name="connsiteY127" fmla="*/ 768360 h 6857999"/>
              <a:gd name="connsiteX128" fmla="*/ 10766601 w 12191998"/>
              <a:gd name="connsiteY128" fmla="*/ 775592 h 6857999"/>
              <a:gd name="connsiteX129" fmla="*/ 10737799 w 12191998"/>
              <a:gd name="connsiteY129" fmla="*/ 795420 h 6857999"/>
              <a:gd name="connsiteX130" fmla="*/ 10719173 w 12191998"/>
              <a:gd name="connsiteY130" fmla="*/ 825258 h 6857999"/>
              <a:gd name="connsiteX131" fmla="*/ 10712613 w 12191998"/>
              <a:gd name="connsiteY131" fmla="*/ 862495 h 6857999"/>
              <a:gd name="connsiteX132" fmla="*/ 10718981 w 12191998"/>
              <a:gd name="connsiteY132" fmla="*/ 900427 h 6857999"/>
              <a:gd name="connsiteX133" fmla="*/ 10737081 w 12191998"/>
              <a:gd name="connsiteY133" fmla="*/ 930074 h 6857999"/>
              <a:gd name="connsiteX134" fmla="*/ 10765691 w 12191998"/>
              <a:gd name="connsiteY134" fmla="*/ 949207 h 6857999"/>
              <a:gd name="connsiteX135" fmla="*/ 10803614 w 12191998"/>
              <a:gd name="connsiteY135" fmla="*/ 955936 h 6857999"/>
              <a:gd name="connsiteX136" fmla="*/ 10855327 w 12191998"/>
              <a:gd name="connsiteY136" fmla="*/ 942143 h 6857999"/>
              <a:gd name="connsiteX137" fmla="*/ 10887050 w 12191998"/>
              <a:gd name="connsiteY137" fmla="*/ 896284 h 6857999"/>
              <a:gd name="connsiteX138" fmla="*/ 10843955 w 12191998"/>
              <a:gd name="connsiteY138" fmla="*/ 896284 h 6857999"/>
              <a:gd name="connsiteX139" fmla="*/ 10830859 w 12191998"/>
              <a:gd name="connsiteY139" fmla="*/ 911970 h 6857999"/>
              <a:gd name="connsiteX140" fmla="*/ 10805338 w 12191998"/>
              <a:gd name="connsiteY140" fmla="*/ 919393 h 6857999"/>
              <a:gd name="connsiteX141" fmla="*/ 10773616 w 12191998"/>
              <a:gd name="connsiteY141" fmla="*/ 908713 h 6857999"/>
              <a:gd name="connsiteX142" fmla="*/ 10773663 w 12191998"/>
              <a:gd name="connsiteY142" fmla="*/ 908689 h 6857999"/>
              <a:gd name="connsiteX143" fmla="*/ 10761597 w 12191998"/>
              <a:gd name="connsiteY143" fmla="*/ 874205 h 6857999"/>
              <a:gd name="connsiteX144" fmla="*/ 10890186 w 12191998"/>
              <a:gd name="connsiteY144" fmla="*/ 874205 h 6857999"/>
              <a:gd name="connsiteX145" fmla="*/ 10886739 w 12191998"/>
              <a:gd name="connsiteY145" fmla="*/ 834549 h 6857999"/>
              <a:gd name="connsiteX146" fmla="*/ 10871057 w 12191998"/>
              <a:gd name="connsiteY146" fmla="*/ 800760 h 6857999"/>
              <a:gd name="connsiteX147" fmla="*/ 10843309 w 12191998"/>
              <a:gd name="connsiteY147" fmla="*/ 777149 h 6857999"/>
              <a:gd name="connsiteX148" fmla="*/ 10803662 w 12191998"/>
              <a:gd name="connsiteY148" fmla="*/ 768360 h 6857999"/>
              <a:gd name="connsiteX149" fmla="*/ 11365230 w 12191998"/>
              <a:gd name="connsiteY149" fmla="*/ 768336 h 6857999"/>
              <a:gd name="connsiteX150" fmla="*/ 11336955 w 12191998"/>
              <a:gd name="connsiteY150" fmla="*/ 770921 h 6857999"/>
              <a:gd name="connsiteX151" fmla="*/ 11312128 w 12191998"/>
              <a:gd name="connsiteY151" fmla="*/ 779878 h 6857999"/>
              <a:gd name="connsiteX152" fmla="*/ 11294364 w 12191998"/>
              <a:gd name="connsiteY152" fmla="*/ 797287 h 6857999"/>
              <a:gd name="connsiteX153" fmla="*/ 11287636 w 12191998"/>
              <a:gd name="connsiteY153" fmla="*/ 825569 h 6857999"/>
              <a:gd name="connsiteX154" fmla="*/ 11292472 w 12191998"/>
              <a:gd name="connsiteY154" fmla="*/ 845396 h 6857999"/>
              <a:gd name="connsiteX155" fmla="*/ 11305233 w 12191998"/>
              <a:gd name="connsiteY155" fmla="*/ 858854 h 6857999"/>
              <a:gd name="connsiteX156" fmla="*/ 11323333 w 12191998"/>
              <a:gd name="connsiteY156" fmla="*/ 867475 h 6857999"/>
              <a:gd name="connsiteX157" fmla="*/ 11344186 w 12191998"/>
              <a:gd name="connsiteY157" fmla="*/ 873175 h 6857999"/>
              <a:gd name="connsiteX158" fmla="*/ 11385030 w 12191998"/>
              <a:gd name="connsiteY158" fmla="*/ 884214 h 6857999"/>
              <a:gd name="connsiteX159" fmla="*/ 11399682 w 12191998"/>
              <a:gd name="connsiteY159" fmla="*/ 900762 h 6857999"/>
              <a:gd name="connsiteX160" fmla="*/ 11396593 w 12191998"/>
              <a:gd name="connsiteY160" fmla="*/ 911634 h 6857999"/>
              <a:gd name="connsiteX161" fmla="*/ 11388836 w 12191998"/>
              <a:gd name="connsiteY161" fmla="*/ 918530 h 6857999"/>
              <a:gd name="connsiteX162" fmla="*/ 11378494 w 12191998"/>
              <a:gd name="connsiteY162" fmla="*/ 922338 h 6857999"/>
              <a:gd name="connsiteX163" fmla="*/ 11367624 w 12191998"/>
              <a:gd name="connsiteY163" fmla="*/ 923535 h 6857999"/>
              <a:gd name="connsiteX164" fmla="*/ 11353666 w 12191998"/>
              <a:gd name="connsiteY164" fmla="*/ 921811 h 6857999"/>
              <a:gd name="connsiteX165" fmla="*/ 11341768 w 12191998"/>
              <a:gd name="connsiteY165" fmla="*/ 916472 h 6857999"/>
              <a:gd name="connsiteX166" fmla="*/ 11333316 w 12191998"/>
              <a:gd name="connsiteY166" fmla="*/ 907155 h 6857999"/>
              <a:gd name="connsiteX167" fmla="*/ 11333436 w 12191998"/>
              <a:gd name="connsiteY167" fmla="*/ 907084 h 6857999"/>
              <a:gd name="connsiteX168" fmla="*/ 11330156 w 12191998"/>
              <a:gd name="connsiteY168" fmla="*/ 893458 h 6857999"/>
              <a:gd name="connsiteX169" fmla="*/ 11283614 w 12191998"/>
              <a:gd name="connsiteY169" fmla="*/ 893458 h 6857999"/>
              <a:gd name="connsiteX170" fmla="*/ 11291706 w 12191998"/>
              <a:gd name="connsiteY170" fmla="*/ 923295 h 6857999"/>
              <a:gd name="connsiteX171" fmla="*/ 11310668 w 12191998"/>
              <a:gd name="connsiteY171" fmla="*/ 942429 h 6857999"/>
              <a:gd name="connsiteX172" fmla="*/ 11337051 w 12191998"/>
              <a:gd name="connsiteY172" fmla="*/ 952774 h 6857999"/>
              <a:gd name="connsiteX173" fmla="*/ 11367385 w 12191998"/>
              <a:gd name="connsiteY173" fmla="*/ 955887 h 6857999"/>
              <a:gd name="connsiteX174" fmla="*/ 11397216 w 12191998"/>
              <a:gd name="connsiteY174" fmla="*/ 952966 h 6857999"/>
              <a:gd name="connsiteX175" fmla="*/ 11423240 w 12191998"/>
              <a:gd name="connsiteY175" fmla="*/ 942788 h 6857999"/>
              <a:gd name="connsiteX176" fmla="*/ 11441675 w 12191998"/>
              <a:gd name="connsiteY176" fmla="*/ 923656 h 6857999"/>
              <a:gd name="connsiteX177" fmla="*/ 11448738 w 12191998"/>
              <a:gd name="connsiteY177" fmla="*/ 894176 h 6857999"/>
              <a:gd name="connsiteX178" fmla="*/ 11443902 w 12191998"/>
              <a:gd name="connsiteY178" fmla="*/ 873319 h 6857999"/>
              <a:gd name="connsiteX179" fmla="*/ 11431141 w 12191998"/>
              <a:gd name="connsiteY179" fmla="*/ 859190 h 6857999"/>
              <a:gd name="connsiteX180" fmla="*/ 11413041 w 12191998"/>
              <a:gd name="connsiteY180" fmla="*/ 850043 h 6857999"/>
              <a:gd name="connsiteX181" fmla="*/ 11392188 w 12191998"/>
              <a:gd name="connsiteY181" fmla="*/ 844175 h 6857999"/>
              <a:gd name="connsiteX182" fmla="*/ 11371838 w 12191998"/>
              <a:gd name="connsiteY182" fmla="*/ 839698 h 6857999"/>
              <a:gd name="connsiteX183" fmla="*/ 11354073 w 12191998"/>
              <a:gd name="connsiteY183" fmla="*/ 835028 h 6857999"/>
              <a:gd name="connsiteX184" fmla="*/ 11341480 w 12191998"/>
              <a:gd name="connsiteY184" fmla="*/ 828323 h 6857999"/>
              <a:gd name="connsiteX185" fmla="*/ 11336644 w 12191998"/>
              <a:gd name="connsiteY185" fmla="*/ 817643 h 6857999"/>
              <a:gd name="connsiteX186" fmla="*/ 11339397 w 12191998"/>
              <a:gd name="connsiteY186" fmla="*/ 808853 h 6857999"/>
              <a:gd name="connsiteX187" fmla="*/ 11346125 w 12191998"/>
              <a:gd name="connsiteY187" fmla="*/ 803849 h 6857999"/>
              <a:gd name="connsiteX188" fmla="*/ 11354911 w 12191998"/>
              <a:gd name="connsiteY188" fmla="*/ 801622 h 6857999"/>
              <a:gd name="connsiteX189" fmla="*/ 11363866 w 12191998"/>
              <a:gd name="connsiteY189" fmla="*/ 801095 h 6857999"/>
              <a:gd name="connsiteX190" fmla="*/ 11386610 w 12191998"/>
              <a:gd name="connsiteY190" fmla="*/ 806099 h 6857999"/>
              <a:gd name="connsiteX191" fmla="*/ 11397288 w 12191998"/>
              <a:gd name="connsiteY191" fmla="*/ 825233 h 6857999"/>
              <a:gd name="connsiteX192" fmla="*/ 11443830 w 12191998"/>
              <a:gd name="connsiteY192" fmla="*/ 825233 h 6857999"/>
              <a:gd name="connsiteX193" fmla="*/ 11435378 w 12191998"/>
              <a:gd name="connsiteY193" fmla="*/ 797814 h 6857999"/>
              <a:gd name="connsiteX194" fmla="*/ 11417614 w 12191998"/>
              <a:gd name="connsiteY194" fmla="*/ 780405 h 6857999"/>
              <a:gd name="connsiteX195" fmla="*/ 11393313 w 12191998"/>
              <a:gd name="connsiteY195" fmla="*/ 771089 h 6857999"/>
              <a:gd name="connsiteX196" fmla="*/ 11365230 w 12191998"/>
              <a:gd name="connsiteY196" fmla="*/ 768336 h 6857999"/>
              <a:gd name="connsiteX197" fmla="*/ 11008025 w 12191998"/>
              <a:gd name="connsiteY197" fmla="*/ 705260 h 6857999"/>
              <a:gd name="connsiteX198" fmla="*/ 11008025 w 12191998"/>
              <a:gd name="connsiteY198" fmla="*/ 951482 h 6857999"/>
              <a:gd name="connsiteX199" fmla="*/ 11056985 w 12191998"/>
              <a:gd name="connsiteY199" fmla="*/ 951482 h 6857999"/>
              <a:gd name="connsiteX200" fmla="*/ 11056985 w 12191998"/>
              <a:gd name="connsiteY200" fmla="*/ 705260 h 6857999"/>
              <a:gd name="connsiteX201" fmla="*/ 10919777 w 12191998"/>
              <a:gd name="connsiteY201" fmla="*/ 705260 h 6857999"/>
              <a:gd name="connsiteX202" fmla="*/ 10919777 w 12191998"/>
              <a:gd name="connsiteY202" fmla="*/ 951482 h 6857999"/>
              <a:gd name="connsiteX203" fmla="*/ 10968737 w 12191998"/>
              <a:gd name="connsiteY203" fmla="*/ 951482 h 6857999"/>
              <a:gd name="connsiteX204" fmla="*/ 10968737 w 12191998"/>
              <a:gd name="connsiteY204" fmla="*/ 705260 h 6857999"/>
              <a:gd name="connsiteX205" fmla="*/ 11374424 w 12191998"/>
              <a:gd name="connsiteY205" fmla="*/ 451948 h 6857999"/>
              <a:gd name="connsiteX206" fmla="*/ 11443567 w 12191998"/>
              <a:gd name="connsiteY206" fmla="*/ 665698 h 6857999"/>
              <a:gd name="connsiteX207" fmla="*/ 11496549 w 12191998"/>
              <a:gd name="connsiteY207" fmla="*/ 665698 h 6857999"/>
              <a:gd name="connsiteX208" fmla="*/ 11567487 w 12191998"/>
              <a:gd name="connsiteY208" fmla="*/ 451948 h 6857999"/>
              <a:gd name="connsiteX209" fmla="*/ 11519006 w 12191998"/>
              <a:gd name="connsiteY209" fmla="*/ 451948 h 6857999"/>
              <a:gd name="connsiteX210" fmla="*/ 11470812 w 12191998"/>
              <a:gd name="connsiteY210" fmla="*/ 602239 h 6857999"/>
              <a:gd name="connsiteX211" fmla="*/ 11470213 w 12191998"/>
              <a:gd name="connsiteY211" fmla="*/ 602239 h 6857999"/>
              <a:gd name="connsiteX212" fmla="*/ 11422618 w 12191998"/>
              <a:gd name="connsiteY212" fmla="*/ 451948 h 6857999"/>
              <a:gd name="connsiteX213" fmla="*/ 11470956 w 12191998"/>
              <a:gd name="connsiteY213" fmla="*/ 388274 h 6857999"/>
              <a:gd name="connsiteX214" fmla="*/ 11622457 w 12191998"/>
              <a:gd name="connsiteY214" fmla="*/ 539810 h 6857999"/>
              <a:gd name="connsiteX215" fmla="*/ 11470956 w 12191998"/>
              <a:gd name="connsiteY215" fmla="*/ 691346 h 6857999"/>
              <a:gd name="connsiteX216" fmla="*/ 11319455 w 12191998"/>
              <a:gd name="connsiteY216" fmla="*/ 539810 h 6857999"/>
              <a:gd name="connsiteX217" fmla="*/ 11470956 w 12191998"/>
              <a:gd name="connsiteY217" fmla="*/ 388274 h 6857999"/>
              <a:gd name="connsiteX218" fmla="*/ 11470956 w 12191998"/>
              <a:gd name="connsiteY218" fmla="*/ 340380 h 6857999"/>
              <a:gd name="connsiteX219" fmla="*/ 11271572 w 12191998"/>
              <a:gd name="connsiteY219" fmla="*/ 539810 h 6857999"/>
              <a:gd name="connsiteX220" fmla="*/ 11470956 w 12191998"/>
              <a:gd name="connsiteY220" fmla="*/ 739240 h 6857999"/>
              <a:gd name="connsiteX221" fmla="*/ 11670339 w 12191998"/>
              <a:gd name="connsiteY221" fmla="*/ 539810 h 6857999"/>
              <a:gd name="connsiteX222" fmla="*/ 11470956 w 12191998"/>
              <a:gd name="connsiteY222" fmla="*/ 340380 h 6857999"/>
              <a:gd name="connsiteX223" fmla="*/ 0 w 12191998"/>
              <a:gd name="connsiteY223" fmla="*/ 0 h 6857999"/>
              <a:gd name="connsiteX224" fmla="*/ 12191998 w 12191998"/>
              <a:gd name="connsiteY224" fmla="*/ 0 h 6857999"/>
              <a:gd name="connsiteX225" fmla="*/ 12191998 w 12191998"/>
              <a:gd name="connsiteY225" fmla="*/ 6857999 h 6857999"/>
              <a:gd name="connsiteX226" fmla="*/ 6750314 w 12191998"/>
              <a:gd name="connsiteY226" fmla="*/ 6857999 h 6857999"/>
              <a:gd name="connsiteX227" fmla="*/ 6728301 w 12191998"/>
              <a:gd name="connsiteY227" fmla="*/ 6734735 h 6857999"/>
              <a:gd name="connsiteX228" fmla="*/ 2495598 w 12191998"/>
              <a:gd name="connsiteY228" fmla="*/ 3284982 h 6857999"/>
              <a:gd name="connsiteX229" fmla="*/ 79977 w 12191998"/>
              <a:gd name="connsiteY229" fmla="*/ 4022852 h 6857999"/>
              <a:gd name="connsiteX230" fmla="*/ 0 w 12191998"/>
              <a:gd name="connsiteY230" fmla="*/ 407972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2191998" h="6857999">
                <a:moveTo>
                  <a:pt x="11587550" y="864232"/>
                </a:moveTo>
                <a:lnTo>
                  <a:pt x="11587550" y="882466"/>
                </a:lnTo>
                <a:cubicBezTo>
                  <a:pt x="11587550" y="885220"/>
                  <a:pt x="11587262" y="888908"/>
                  <a:pt x="11586688" y="893506"/>
                </a:cubicBezTo>
                <a:cubicBezTo>
                  <a:pt x="11586113" y="898103"/>
                  <a:pt x="11584557" y="902653"/>
                  <a:pt x="11582043" y="907131"/>
                </a:cubicBezTo>
                <a:cubicBezTo>
                  <a:pt x="11579505" y="911609"/>
                  <a:pt x="11575603" y="915465"/>
                  <a:pt x="11570312" y="918674"/>
                </a:cubicBezTo>
                <a:cubicBezTo>
                  <a:pt x="11565021" y="921907"/>
                  <a:pt x="11557551" y="923511"/>
                  <a:pt x="11547903" y="923511"/>
                </a:cubicBezTo>
                <a:cubicBezTo>
                  <a:pt x="11544000" y="923511"/>
                  <a:pt x="11540217" y="923176"/>
                  <a:pt x="11536530" y="922481"/>
                </a:cubicBezTo>
                <a:cubicBezTo>
                  <a:pt x="11532844" y="921811"/>
                  <a:pt x="11529635" y="920590"/>
                  <a:pt x="11526882" y="918865"/>
                </a:cubicBezTo>
                <a:cubicBezTo>
                  <a:pt x="11524105" y="917141"/>
                  <a:pt x="11521926" y="914794"/>
                  <a:pt x="11520322" y="911801"/>
                </a:cubicBezTo>
                <a:cubicBezTo>
                  <a:pt x="11518694" y="908808"/>
                  <a:pt x="11517904" y="905335"/>
                  <a:pt x="11517904" y="900762"/>
                </a:cubicBezTo>
                <a:cubicBezTo>
                  <a:pt x="11517904" y="896188"/>
                  <a:pt x="11518718" y="892380"/>
                  <a:pt x="11520322" y="889387"/>
                </a:cubicBezTo>
                <a:cubicBezTo>
                  <a:pt x="11521926" y="886417"/>
                  <a:pt x="11524033" y="883951"/>
                  <a:pt x="11526691" y="881987"/>
                </a:cubicBezTo>
                <a:cubicBezTo>
                  <a:pt x="11529324" y="880023"/>
                  <a:pt x="11532437" y="878467"/>
                  <a:pt x="11536004" y="877317"/>
                </a:cubicBezTo>
                <a:cubicBezTo>
                  <a:pt x="11539571" y="876192"/>
                  <a:pt x="11543186" y="875258"/>
                  <a:pt x="11546873" y="874564"/>
                </a:cubicBezTo>
                <a:cubicBezTo>
                  <a:pt x="11550776" y="873869"/>
                  <a:pt x="11554702" y="873318"/>
                  <a:pt x="11558604" y="872839"/>
                </a:cubicBezTo>
                <a:cubicBezTo>
                  <a:pt x="11562507" y="872384"/>
                  <a:pt x="11566242" y="871810"/>
                  <a:pt x="11569809" y="871115"/>
                </a:cubicBezTo>
                <a:cubicBezTo>
                  <a:pt x="11573376" y="870421"/>
                  <a:pt x="11576704" y="869559"/>
                  <a:pt x="11579816" y="868529"/>
                </a:cubicBezTo>
                <a:close/>
                <a:moveTo>
                  <a:pt x="11587550" y="864195"/>
                </a:moveTo>
                <a:lnTo>
                  <a:pt x="11587573" y="864219"/>
                </a:lnTo>
                <a:lnTo>
                  <a:pt x="11587550" y="864232"/>
                </a:lnTo>
                <a:close/>
                <a:moveTo>
                  <a:pt x="11175926" y="805262"/>
                </a:moveTo>
                <a:cubicBezTo>
                  <a:pt x="11187872" y="805262"/>
                  <a:pt x="11196778" y="808471"/>
                  <a:pt x="11202644" y="814913"/>
                </a:cubicBezTo>
                <a:lnTo>
                  <a:pt x="11202668" y="814913"/>
                </a:lnTo>
                <a:cubicBezTo>
                  <a:pt x="11208534" y="821355"/>
                  <a:pt x="11212604" y="830790"/>
                  <a:pt x="11214902" y="843194"/>
                </a:cubicBezTo>
                <a:lnTo>
                  <a:pt x="11135249" y="843194"/>
                </a:lnTo>
                <a:cubicBezTo>
                  <a:pt x="11135489" y="839746"/>
                  <a:pt x="11136231" y="835818"/>
                  <a:pt x="11137500" y="831460"/>
                </a:cubicBezTo>
                <a:cubicBezTo>
                  <a:pt x="11138768" y="827102"/>
                  <a:pt x="11140947" y="822959"/>
                  <a:pt x="11144060" y="819056"/>
                </a:cubicBezTo>
                <a:cubicBezTo>
                  <a:pt x="11147148" y="815152"/>
                  <a:pt x="11151290" y="811872"/>
                  <a:pt x="11156461" y="809237"/>
                </a:cubicBezTo>
                <a:cubicBezTo>
                  <a:pt x="11161633" y="806579"/>
                  <a:pt x="11168121" y="805262"/>
                  <a:pt x="11175926" y="805262"/>
                </a:cubicBezTo>
                <a:close/>
                <a:moveTo>
                  <a:pt x="10802226" y="805262"/>
                </a:moveTo>
                <a:cubicBezTo>
                  <a:pt x="10814172" y="805262"/>
                  <a:pt x="10823078" y="808471"/>
                  <a:pt x="10828944" y="814913"/>
                </a:cubicBezTo>
                <a:lnTo>
                  <a:pt x="10828968" y="814913"/>
                </a:lnTo>
                <a:cubicBezTo>
                  <a:pt x="10834834" y="821355"/>
                  <a:pt x="10838904" y="830790"/>
                  <a:pt x="10841202" y="843194"/>
                </a:cubicBezTo>
                <a:lnTo>
                  <a:pt x="10761549" y="843194"/>
                </a:lnTo>
                <a:cubicBezTo>
                  <a:pt x="10761789" y="839746"/>
                  <a:pt x="10762531" y="835818"/>
                  <a:pt x="10763800" y="831460"/>
                </a:cubicBezTo>
                <a:cubicBezTo>
                  <a:pt x="10765069" y="827102"/>
                  <a:pt x="10767247" y="822959"/>
                  <a:pt x="10770360" y="819056"/>
                </a:cubicBezTo>
                <a:cubicBezTo>
                  <a:pt x="10773448" y="815152"/>
                  <a:pt x="10777590" y="811872"/>
                  <a:pt x="10782761" y="809237"/>
                </a:cubicBezTo>
                <a:cubicBezTo>
                  <a:pt x="10787933" y="806579"/>
                  <a:pt x="10794421" y="805262"/>
                  <a:pt x="10802226" y="805262"/>
                </a:cubicBezTo>
                <a:close/>
                <a:moveTo>
                  <a:pt x="10525726" y="773197"/>
                </a:moveTo>
                <a:lnTo>
                  <a:pt x="10586753" y="951482"/>
                </a:lnTo>
                <a:lnTo>
                  <a:pt x="10586776" y="951482"/>
                </a:lnTo>
                <a:lnTo>
                  <a:pt x="10641243" y="951482"/>
                </a:lnTo>
                <a:lnTo>
                  <a:pt x="10701575" y="773197"/>
                </a:lnTo>
                <a:lnTo>
                  <a:pt x="10652974" y="773197"/>
                </a:lnTo>
                <a:lnTo>
                  <a:pt x="10615386" y="894919"/>
                </a:lnTo>
                <a:lnTo>
                  <a:pt x="10614692" y="894919"/>
                </a:lnTo>
                <a:lnTo>
                  <a:pt x="10577104" y="773197"/>
                </a:lnTo>
                <a:close/>
                <a:moveTo>
                  <a:pt x="11775801" y="768383"/>
                </a:moveTo>
                <a:cubicBezTo>
                  <a:pt x="11765458" y="768383"/>
                  <a:pt x="11755355" y="770754"/>
                  <a:pt x="11745467" y="775447"/>
                </a:cubicBezTo>
                <a:cubicBezTo>
                  <a:pt x="11735579" y="780165"/>
                  <a:pt x="11727535" y="787684"/>
                  <a:pt x="11721334" y="798029"/>
                </a:cubicBezTo>
                <a:lnTo>
                  <a:pt x="11720305" y="798029"/>
                </a:lnTo>
                <a:lnTo>
                  <a:pt x="11720305" y="773196"/>
                </a:lnTo>
                <a:lnTo>
                  <a:pt x="11720281" y="773172"/>
                </a:lnTo>
                <a:lnTo>
                  <a:pt x="11673739" y="773172"/>
                </a:lnTo>
                <a:lnTo>
                  <a:pt x="11673739" y="951457"/>
                </a:lnTo>
                <a:lnTo>
                  <a:pt x="11722699" y="951457"/>
                </a:lnTo>
                <a:lnTo>
                  <a:pt x="11722699" y="858016"/>
                </a:lnTo>
                <a:cubicBezTo>
                  <a:pt x="11722699" y="839865"/>
                  <a:pt x="11725668" y="826813"/>
                  <a:pt x="11731653" y="818887"/>
                </a:cubicBezTo>
                <a:cubicBezTo>
                  <a:pt x="11737638" y="810961"/>
                  <a:pt x="11747287" y="806985"/>
                  <a:pt x="11760622" y="806985"/>
                </a:cubicBezTo>
                <a:cubicBezTo>
                  <a:pt x="11772330" y="806985"/>
                  <a:pt x="11780493" y="810625"/>
                  <a:pt x="11785090" y="817857"/>
                </a:cubicBezTo>
                <a:cubicBezTo>
                  <a:pt x="11789687" y="825089"/>
                  <a:pt x="11791985" y="836081"/>
                  <a:pt x="11791985" y="850784"/>
                </a:cubicBezTo>
                <a:lnTo>
                  <a:pt x="11791985" y="951481"/>
                </a:lnTo>
                <a:lnTo>
                  <a:pt x="11840945" y="951481"/>
                </a:lnTo>
                <a:lnTo>
                  <a:pt x="11840945" y="841828"/>
                </a:lnTo>
                <a:cubicBezTo>
                  <a:pt x="11840945" y="830789"/>
                  <a:pt x="11839964" y="820731"/>
                  <a:pt x="11838025" y="811655"/>
                </a:cubicBezTo>
                <a:cubicBezTo>
                  <a:pt x="11836061" y="802579"/>
                  <a:pt x="11832662" y="794868"/>
                  <a:pt x="11827850" y="788546"/>
                </a:cubicBezTo>
                <a:cubicBezTo>
                  <a:pt x="11823037" y="782224"/>
                  <a:pt x="11816406" y="777267"/>
                  <a:pt x="11808026" y="773723"/>
                </a:cubicBezTo>
                <a:cubicBezTo>
                  <a:pt x="11799647" y="770179"/>
                  <a:pt x="11788897" y="768383"/>
                  <a:pt x="11775801" y="768383"/>
                </a:cubicBezTo>
                <a:close/>
                <a:moveTo>
                  <a:pt x="11558245" y="768383"/>
                </a:moveTo>
                <a:cubicBezTo>
                  <a:pt x="11548357" y="768383"/>
                  <a:pt x="11538542" y="769365"/>
                  <a:pt x="11528773" y="771328"/>
                </a:cubicBezTo>
                <a:cubicBezTo>
                  <a:pt x="11518982" y="773268"/>
                  <a:pt x="11510195" y="776549"/>
                  <a:pt x="11502390" y="781147"/>
                </a:cubicBezTo>
                <a:cubicBezTo>
                  <a:pt x="11494585" y="785745"/>
                  <a:pt x="11488145" y="791827"/>
                  <a:pt x="11483093" y="799418"/>
                </a:cubicBezTo>
                <a:cubicBezTo>
                  <a:pt x="11478042" y="806985"/>
                  <a:pt x="11475169" y="816540"/>
                  <a:pt x="11474474" y="828035"/>
                </a:cubicBezTo>
                <a:lnTo>
                  <a:pt x="11474427" y="828059"/>
                </a:lnTo>
                <a:lnTo>
                  <a:pt x="11523387" y="828059"/>
                </a:lnTo>
                <a:cubicBezTo>
                  <a:pt x="11524296" y="818408"/>
                  <a:pt x="11527529" y="811511"/>
                  <a:pt x="11533035" y="807369"/>
                </a:cubicBezTo>
                <a:cubicBezTo>
                  <a:pt x="11538542" y="803226"/>
                  <a:pt x="11546131" y="801166"/>
                  <a:pt x="11555779" y="801166"/>
                </a:cubicBezTo>
                <a:cubicBezTo>
                  <a:pt x="11560137" y="801166"/>
                  <a:pt x="11564231" y="801454"/>
                  <a:pt x="11568013" y="802028"/>
                </a:cubicBezTo>
                <a:cubicBezTo>
                  <a:pt x="11571820" y="802603"/>
                  <a:pt x="11575148" y="803753"/>
                  <a:pt x="11578021" y="805477"/>
                </a:cubicBezTo>
                <a:cubicBezTo>
                  <a:pt x="11580894" y="807201"/>
                  <a:pt x="11583192" y="809596"/>
                  <a:pt x="11584916" y="812709"/>
                </a:cubicBezTo>
                <a:cubicBezTo>
                  <a:pt x="11586640" y="815822"/>
                  <a:pt x="11587502" y="820013"/>
                  <a:pt x="11587502" y="825305"/>
                </a:cubicBezTo>
                <a:cubicBezTo>
                  <a:pt x="11587741" y="830358"/>
                  <a:pt x="11586233" y="834189"/>
                  <a:pt x="11583025" y="836847"/>
                </a:cubicBezTo>
                <a:cubicBezTo>
                  <a:pt x="11579792" y="839505"/>
                  <a:pt x="11575435" y="841493"/>
                  <a:pt x="11569929" y="842882"/>
                </a:cubicBezTo>
                <a:cubicBezTo>
                  <a:pt x="11564422" y="844271"/>
                  <a:pt x="11558078" y="845300"/>
                  <a:pt x="11550967" y="845995"/>
                </a:cubicBezTo>
                <a:cubicBezTo>
                  <a:pt x="11543833" y="846665"/>
                  <a:pt x="11536602" y="847599"/>
                  <a:pt x="11529252" y="848749"/>
                </a:cubicBezTo>
                <a:cubicBezTo>
                  <a:pt x="11521902" y="849898"/>
                  <a:pt x="11514600" y="851455"/>
                  <a:pt x="11507370" y="853395"/>
                </a:cubicBezTo>
                <a:cubicBezTo>
                  <a:pt x="11500140" y="855334"/>
                  <a:pt x="11493699" y="858280"/>
                  <a:pt x="11488073" y="862183"/>
                </a:cubicBezTo>
                <a:cubicBezTo>
                  <a:pt x="11482447" y="866086"/>
                  <a:pt x="11477850" y="871307"/>
                  <a:pt x="11474283" y="877868"/>
                </a:cubicBezTo>
                <a:cubicBezTo>
                  <a:pt x="11470716" y="884430"/>
                  <a:pt x="11468944" y="892763"/>
                  <a:pt x="11468944" y="902869"/>
                </a:cubicBezTo>
                <a:cubicBezTo>
                  <a:pt x="11468944" y="912064"/>
                  <a:pt x="11470500" y="919991"/>
                  <a:pt x="11473613" y="926672"/>
                </a:cubicBezTo>
                <a:cubicBezTo>
                  <a:pt x="11476725" y="933353"/>
                  <a:pt x="11481034" y="938861"/>
                  <a:pt x="11486541" y="943219"/>
                </a:cubicBezTo>
                <a:cubicBezTo>
                  <a:pt x="11492047" y="947578"/>
                  <a:pt x="11498488" y="950811"/>
                  <a:pt x="11505838" y="952870"/>
                </a:cubicBezTo>
                <a:cubicBezTo>
                  <a:pt x="11513212" y="954953"/>
                  <a:pt x="11521136" y="955983"/>
                  <a:pt x="11529635" y="955983"/>
                </a:cubicBezTo>
                <a:cubicBezTo>
                  <a:pt x="11540672" y="955983"/>
                  <a:pt x="11551470" y="954355"/>
                  <a:pt x="11562052" y="951146"/>
                </a:cubicBezTo>
                <a:cubicBezTo>
                  <a:pt x="11572610" y="947937"/>
                  <a:pt x="11581828" y="942309"/>
                  <a:pt x="11589633" y="934263"/>
                </a:cubicBezTo>
                <a:cubicBezTo>
                  <a:pt x="11589848" y="937233"/>
                  <a:pt x="11590255" y="940178"/>
                  <a:pt x="11590830" y="943052"/>
                </a:cubicBezTo>
                <a:cubicBezTo>
                  <a:pt x="11591404" y="945925"/>
                  <a:pt x="11592170" y="948751"/>
                  <a:pt x="11593080" y="951505"/>
                </a:cubicBezTo>
                <a:lnTo>
                  <a:pt x="11642734" y="951505"/>
                </a:lnTo>
                <a:cubicBezTo>
                  <a:pt x="11640412" y="947841"/>
                  <a:pt x="11638808" y="942309"/>
                  <a:pt x="11637898" y="934958"/>
                </a:cubicBezTo>
                <a:cubicBezTo>
                  <a:pt x="11636964" y="927582"/>
                  <a:pt x="11636510" y="919895"/>
                  <a:pt x="11636510" y="911849"/>
                </a:cubicBezTo>
                <a:lnTo>
                  <a:pt x="11636510" y="819079"/>
                </a:lnTo>
                <a:cubicBezTo>
                  <a:pt x="11636510" y="808279"/>
                  <a:pt x="11634115" y="799610"/>
                  <a:pt x="11629279" y="793048"/>
                </a:cubicBezTo>
                <a:cubicBezTo>
                  <a:pt x="11624443" y="786487"/>
                  <a:pt x="11618242" y="781386"/>
                  <a:pt x="11610653" y="777698"/>
                </a:cubicBezTo>
                <a:cubicBezTo>
                  <a:pt x="11603064" y="774011"/>
                  <a:pt x="11594684" y="771520"/>
                  <a:pt x="11585491" y="770275"/>
                </a:cubicBezTo>
                <a:cubicBezTo>
                  <a:pt x="11576297" y="769030"/>
                  <a:pt x="11567199" y="768383"/>
                  <a:pt x="11558245" y="768383"/>
                </a:cubicBezTo>
                <a:close/>
                <a:moveTo>
                  <a:pt x="11177362" y="768360"/>
                </a:moveTo>
                <a:cubicBezTo>
                  <a:pt x="11163787" y="768360"/>
                  <a:pt x="11151433" y="770755"/>
                  <a:pt x="11140301" y="775592"/>
                </a:cubicBezTo>
                <a:cubicBezTo>
                  <a:pt x="11129144" y="780405"/>
                  <a:pt x="11119544" y="787039"/>
                  <a:pt x="11111499" y="795420"/>
                </a:cubicBezTo>
                <a:cubicBezTo>
                  <a:pt x="11103431" y="803825"/>
                  <a:pt x="11097230" y="813763"/>
                  <a:pt x="11092873" y="825258"/>
                </a:cubicBezTo>
                <a:cubicBezTo>
                  <a:pt x="11088492" y="836752"/>
                  <a:pt x="11086313" y="848702"/>
                  <a:pt x="11086313" y="862495"/>
                </a:cubicBezTo>
                <a:cubicBezTo>
                  <a:pt x="11086313" y="876289"/>
                  <a:pt x="11088420" y="888933"/>
                  <a:pt x="11092681" y="900427"/>
                </a:cubicBezTo>
                <a:cubicBezTo>
                  <a:pt x="11096919" y="911922"/>
                  <a:pt x="11102952" y="921812"/>
                  <a:pt x="11110781" y="930074"/>
                </a:cubicBezTo>
                <a:cubicBezTo>
                  <a:pt x="11118586" y="938335"/>
                  <a:pt x="11128115" y="944729"/>
                  <a:pt x="11139391" y="949207"/>
                </a:cubicBezTo>
                <a:cubicBezTo>
                  <a:pt x="11150643" y="953709"/>
                  <a:pt x="11163284" y="955936"/>
                  <a:pt x="11177314" y="955936"/>
                </a:cubicBezTo>
                <a:cubicBezTo>
                  <a:pt x="11197545" y="955936"/>
                  <a:pt x="11214758" y="951338"/>
                  <a:pt x="11229027" y="942143"/>
                </a:cubicBezTo>
                <a:cubicBezTo>
                  <a:pt x="11243296" y="932947"/>
                  <a:pt x="11253855" y="917669"/>
                  <a:pt x="11260750" y="896284"/>
                </a:cubicBezTo>
                <a:lnTo>
                  <a:pt x="11217655" y="896284"/>
                </a:lnTo>
                <a:cubicBezTo>
                  <a:pt x="11216051" y="901792"/>
                  <a:pt x="11211670" y="907037"/>
                  <a:pt x="11204559" y="911970"/>
                </a:cubicBezTo>
                <a:cubicBezTo>
                  <a:pt x="11197425" y="916927"/>
                  <a:pt x="11188926" y="919393"/>
                  <a:pt x="11179038" y="919393"/>
                </a:cubicBezTo>
                <a:cubicBezTo>
                  <a:pt x="11165248" y="919393"/>
                  <a:pt x="11154666" y="915849"/>
                  <a:pt x="11147316" y="908713"/>
                </a:cubicBezTo>
                <a:lnTo>
                  <a:pt x="11147363" y="908689"/>
                </a:lnTo>
                <a:cubicBezTo>
                  <a:pt x="11140013" y="901577"/>
                  <a:pt x="11135991" y="890058"/>
                  <a:pt x="11135297" y="874205"/>
                </a:cubicBezTo>
                <a:lnTo>
                  <a:pt x="11263886" y="874205"/>
                </a:lnTo>
                <a:cubicBezTo>
                  <a:pt x="11264796" y="860412"/>
                  <a:pt x="11263647" y="847193"/>
                  <a:pt x="11260439" y="834549"/>
                </a:cubicBezTo>
                <a:cubicBezTo>
                  <a:pt x="11257230" y="821929"/>
                  <a:pt x="11251987" y="810650"/>
                  <a:pt x="11244757" y="800760"/>
                </a:cubicBezTo>
                <a:cubicBezTo>
                  <a:pt x="11237527" y="790894"/>
                  <a:pt x="11228261" y="783016"/>
                  <a:pt x="11217009" y="777149"/>
                </a:cubicBezTo>
                <a:cubicBezTo>
                  <a:pt x="11205756" y="771305"/>
                  <a:pt x="11192541" y="768360"/>
                  <a:pt x="11177362" y="768360"/>
                </a:cubicBezTo>
                <a:close/>
                <a:moveTo>
                  <a:pt x="10803662" y="768360"/>
                </a:moveTo>
                <a:cubicBezTo>
                  <a:pt x="10790087" y="768360"/>
                  <a:pt x="10777734" y="770755"/>
                  <a:pt x="10766601" y="775592"/>
                </a:cubicBezTo>
                <a:cubicBezTo>
                  <a:pt x="10755444" y="780405"/>
                  <a:pt x="10745844" y="787039"/>
                  <a:pt x="10737799" y="795420"/>
                </a:cubicBezTo>
                <a:cubicBezTo>
                  <a:pt x="10729731" y="803825"/>
                  <a:pt x="10723530" y="813763"/>
                  <a:pt x="10719173" y="825258"/>
                </a:cubicBezTo>
                <a:cubicBezTo>
                  <a:pt x="10714792" y="836752"/>
                  <a:pt x="10712613" y="848702"/>
                  <a:pt x="10712613" y="862495"/>
                </a:cubicBezTo>
                <a:cubicBezTo>
                  <a:pt x="10712613" y="876289"/>
                  <a:pt x="10714720" y="888933"/>
                  <a:pt x="10718981" y="900427"/>
                </a:cubicBezTo>
                <a:cubicBezTo>
                  <a:pt x="10723219" y="911922"/>
                  <a:pt x="10729252" y="921812"/>
                  <a:pt x="10737081" y="930074"/>
                </a:cubicBezTo>
                <a:cubicBezTo>
                  <a:pt x="10744886" y="938335"/>
                  <a:pt x="10754415" y="944729"/>
                  <a:pt x="10765691" y="949207"/>
                </a:cubicBezTo>
                <a:cubicBezTo>
                  <a:pt x="10776943" y="953709"/>
                  <a:pt x="10789585" y="955936"/>
                  <a:pt x="10803614" y="955936"/>
                </a:cubicBezTo>
                <a:cubicBezTo>
                  <a:pt x="10823845" y="955936"/>
                  <a:pt x="10841058" y="951338"/>
                  <a:pt x="10855327" y="942143"/>
                </a:cubicBezTo>
                <a:cubicBezTo>
                  <a:pt x="10869597" y="932947"/>
                  <a:pt x="10880155" y="917669"/>
                  <a:pt x="10887050" y="896284"/>
                </a:cubicBezTo>
                <a:lnTo>
                  <a:pt x="10843955" y="896284"/>
                </a:lnTo>
                <a:cubicBezTo>
                  <a:pt x="10842351" y="901792"/>
                  <a:pt x="10837970" y="907037"/>
                  <a:pt x="10830859" y="911970"/>
                </a:cubicBezTo>
                <a:cubicBezTo>
                  <a:pt x="10823725" y="916927"/>
                  <a:pt x="10815226" y="919393"/>
                  <a:pt x="10805338" y="919393"/>
                </a:cubicBezTo>
                <a:cubicBezTo>
                  <a:pt x="10791548" y="919393"/>
                  <a:pt x="10780966" y="915849"/>
                  <a:pt x="10773616" y="908713"/>
                </a:cubicBezTo>
                <a:lnTo>
                  <a:pt x="10773663" y="908689"/>
                </a:lnTo>
                <a:cubicBezTo>
                  <a:pt x="10766313" y="901577"/>
                  <a:pt x="10762291" y="890058"/>
                  <a:pt x="10761597" y="874205"/>
                </a:cubicBezTo>
                <a:lnTo>
                  <a:pt x="10890186" y="874205"/>
                </a:lnTo>
                <a:cubicBezTo>
                  <a:pt x="10891096" y="860412"/>
                  <a:pt x="10889947" y="847193"/>
                  <a:pt x="10886739" y="834549"/>
                </a:cubicBezTo>
                <a:cubicBezTo>
                  <a:pt x="10883530" y="821929"/>
                  <a:pt x="10878287" y="810650"/>
                  <a:pt x="10871057" y="800760"/>
                </a:cubicBezTo>
                <a:cubicBezTo>
                  <a:pt x="10863827" y="790894"/>
                  <a:pt x="10854561" y="783016"/>
                  <a:pt x="10843309" y="777149"/>
                </a:cubicBezTo>
                <a:cubicBezTo>
                  <a:pt x="10832056" y="771305"/>
                  <a:pt x="10818841" y="768360"/>
                  <a:pt x="10803662" y="768360"/>
                </a:cubicBezTo>
                <a:close/>
                <a:moveTo>
                  <a:pt x="11365230" y="768336"/>
                </a:moveTo>
                <a:cubicBezTo>
                  <a:pt x="11355582" y="768336"/>
                  <a:pt x="11346149" y="769198"/>
                  <a:pt x="11336955" y="770921"/>
                </a:cubicBezTo>
                <a:cubicBezTo>
                  <a:pt x="11327762" y="772645"/>
                  <a:pt x="11319478" y="775639"/>
                  <a:pt x="11312128" y="779878"/>
                </a:cubicBezTo>
                <a:cubicBezTo>
                  <a:pt x="11304754" y="784117"/>
                  <a:pt x="11298841" y="789935"/>
                  <a:pt x="11294364" y="797287"/>
                </a:cubicBezTo>
                <a:cubicBezTo>
                  <a:pt x="11289887" y="804662"/>
                  <a:pt x="11287636" y="814074"/>
                  <a:pt x="11287636" y="825569"/>
                </a:cubicBezTo>
                <a:cubicBezTo>
                  <a:pt x="11287636" y="833376"/>
                  <a:pt x="11289240" y="840008"/>
                  <a:pt x="11292472" y="845396"/>
                </a:cubicBezTo>
                <a:cubicBezTo>
                  <a:pt x="11295704" y="850808"/>
                  <a:pt x="11299942" y="855287"/>
                  <a:pt x="11305233" y="858854"/>
                </a:cubicBezTo>
                <a:cubicBezTo>
                  <a:pt x="11310524" y="862422"/>
                  <a:pt x="11316557" y="865296"/>
                  <a:pt x="11323333" y="867475"/>
                </a:cubicBezTo>
                <a:cubicBezTo>
                  <a:pt x="11330108" y="869678"/>
                  <a:pt x="11337051" y="871571"/>
                  <a:pt x="11344186" y="873175"/>
                </a:cubicBezTo>
                <a:cubicBezTo>
                  <a:pt x="11361639" y="876862"/>
                  <a:pt x="11375262" y="880526"/>
                  <a:pt x="11385030" y="884214"/>
                </a:cubicBezTo>
                <a:cubicBezTo>
                  <a:pt x="11394798" y="887878"/>
                  <a:pt x="11399682" y="893411"/>
                  <a:pt x="11399682" y="900762"/>
                </a:cubicBezTo>
                <a:cubicBezTo>
                  <a:pt x="11399682" y="905145"/>
                  <a:pt x="11398652" y="908761"/>
                  <a:pt x="11396593" y="911634"/>
                </a:cubicBezTo>
                <a:cubicBezTo>
                  <a:pt x="11394534" y="914507"/>
                  <a:pt x="11391949" y="916807"/>
                  <a:pt x="11388836" y="918530"/>
                </a:cubicBezTo>
                <a:cubicBezTo>
                  <a:pt x="11385724" y="920278"/>
                  <a:pt x="11382300" y="921548"/>
                  <a:pt x="11378494" y="922338"/>
                </a:cubicBezTo>
                <a:cubicBezTo>
                  <a:pt x="11374687" y="923129"/>
                  <a:pt x="11371072" y="923535"/>
                  <a:pt x="11367624" y="923535"/>
                </a:cubicBezTo>
                <a:cubicBezTo>
                  <a:pt x="11362812" y="923535"/>
                  <a:pt x="11358143" y="922961"/>
                  <a:pt x="11353666" y="921811"/>
                </a:cubicBezTo>
                <a:cubicBezTo>
                  <a:pt x="11349189" y="920661"/>
                  <a:pt x="11345215" y="918889"/>
                  <a:pt x="11341768" y="916472"/>
                </a:cubicBezTo>
                <a:cubicBezTo>
                  <a:pt x="11338320" y="914053"/>
                  <a:pt x="11335495" y="910939"/>
                  <a:pt x="11333316" y="907155"/>
                </a:cubicBezTo>
                <a:lnTo>
                  <a:pt x="11333436" y="907084"/>
                </a:lnTo>
                <a:cubicBezTo>
                  <a:pt x="11331257" y="903276"/>
                  <a:pt x="11330156" y="898750"/>
                  <a:pt x="11330156" y="893458"/>
                </a:cubicBezTo>
                <a:lnTo>
                  <a:pt x="11283614" y="893458"/>
                </a:lnTo>
                <a:cubicBezTo>
                  <a:pt x="11284069" y="905431"/>
                  <a:pt x="11286750" y="915369"/>
                  <a:pt x="11291706" y="923295"/>
                </a:cubicBezTo>
                <a:cubicBezTo>
                  <a:pt x="11296638" y="931222"/>
                  <a:pt x="11302959" y="937592"/>
                  <a:pt x="11310668" y="942429"/>
                </a:cubicBezTo>
                <a:cubicBezTo>
                  <a:pt x="11318377" y="947267"/>
                  <a:pt x="11327163" y="950715"/>
                  <a:pt x="11337051" y="952774"/>
                </a:cubicBezTo>
                <a:cubicBezTo>
                  <a:pt x="11346939" y="954857"/>
                  <a:pt x="11357258" y="955887"/>
                  <a:pt x="11367385" y="955887"/>
                </a:cubicBezTo>
                <a:cubicBezTo>
                  <a:pt x="11377512" y="955887"/>
                  <a:pt x="11387448" y="954905"/>
                  <a:pt x="11397216" y="952966"/>
                </a:cubicBezTo>
                <a:cubicBezTo>
                  <a:pt x="11406984" y="951002"/>
                  <a:pt x="11415675" y="947603"/>
                  <a:pt x="11423240" y="942788"/>
                </a:cubicBezTo>
                <a:cubicBezTo>
                  <a:pt x="11430806" y="937976"/>
                  <a:pt x="11436958" y="931581"/>
                  <a:pt x="11441675" y="923656"/>
                </a:cubicBezTo>
                <a:cubicBezTo>
                  <a:pt x="11446367" y="915728"/>
                  <a:pt x="11448738" y="905886"/>
                  <a:pt x="11448738" y="894176"/>
                </a:cubicBezTo>
                <a:cubicBezTo>
                  <a:pt x="11448738" y="885915"/>
                  <a:pt x="11447110" y="878970"/>
                  <a:pt x="11443902" y="873319"/>
                </a:cubicBezTo>
                <a:cubicBezTo>
                  <a:pt x="11440669" y="867692"/>
                  <a:pt x="11436432" y="862974"/>
                  <a:pt x="11431141" y="859190"/>
                </a:cubicBezTo>
                <a:cubicBezTo>
                  <a:pt x="11425850" y="855382"/>
                  <a:pt x="11419816" y="852341"/>
                  <a:pt x="11413041" y="850043"/>
                </a:cubicBezTo>
                <a:cubicBezTo>
                  <a:pt x="11406266" y="847744"/>
                  <a:pt x="11399299" y="845803"/>
                  <a:pt x="11392188" y="844175"/>
                </a:cubicBezTo>
                <a:cubicBezTo>
                  <a:pt x="11385293" y="842570"/>
                  <a:pt x="11378518" y="841087"/>
                  <a:pt x="11371838" y="839698"/>
                </a:cubicBezTo>
                <a:cubicBezTo>
                  <a:pt x="11365158" y="838309"/>
                  <a:pt x="11359245" y="836752"/>
                  <a:pt x="11354073" y="835028"/>
                </a:cubicBezTo>
                <a:cubicBezTo>
                  <a:pt x="11348902" y="833327"/>
                  <a:pt x="11344688" y="831076"/>
                  <a:pt x="11341480" y="828323"/>
                </a:cubicBezTo>
                <a:cubicBezTo>
                  <a:pt x="11338248" y="825569"/>
                  <a:pt x="11336644" y="822000"/>
                  <a:pt x="11336644" y="817643"/>
                </a:cubicBezTo>
                <a:cubicBezTo>
                  <a:pt x="11336644" y="813979"/>
                  <a:pt x="11337554" y="811033"/>
                  <a:pt x="11339397" y="808853"/>
                </a:cubicBezTo>
                <a:cubicBezTo>
                  <a:pt x="11341241" y="806675"/>
                  <a:pt x="11343467" y="804998"/>
                  <a:pt x="11346125" y="803849"/>
                </a:cubicBezTo>
                <a:cubicBezTo>
                  <a:pt x="11348759" y="802723"/>
                  <a:pt x="11351679" y="801957"/>
                  <a:pt x="11354911" y="801622"/>
                </a:cubicBezTo>
                <a:cubicBezTo>
                  <a:pt x="11358120" y="801263"/>
                  <a:pt x="11361112" y="801095"/>
                  <a:pt x="11363866" y="801095"/>
                </a:cubicBezTo>
                <a:cubicBezTo>
                  <a:pt x="11372580" y="801095"/>
                  <a:pt x="11380170" y="802772"/>
                  <a:pt x="11386610" y="806099"/>
                </a:cubicBezTo>
                <a:cubicBezTo>
                  <a:pt x="11393026" y="809429"/>
                  <a:pt x="11396593" y="815798"/>
                  <a:pt x="11397288" y="825233"/>
                </a:cubicBezTo>
                <a:lnTo>
                  <a:pt x="11443830" y="825233"/>
                </a:lnTo>
                <a:cubicBezTo>
                  <a:pt x="11442896" y="814194"/>
                  <a:pt x="11440095" y="805047"/>
                  <a:pt x="11435378" y="797814"/>
                </a:cubicBezTo>
                <a:cubicBezTo>
                  <a:pt x="11430662" y="790583"/>
                  <a:pt x="11424724" y="784788"/>
                  <a:pt x="11417614" y="780405"/>
                </a:cubicBezTo>
                <a:cubicBezTo>
                  <a:pt x="11410503" y="776047"/>
                  <a:pt x="11402387" y="772934"/>
                  <a:pt x="11393313" y="771089"/>
                </a:cubicBezTo>
                <a:cubicBezTo>
                  <a:pt x="11384240" y="769269"/>
                  <a:pt x="11374879" y="768336"/>
                  <a:pt x="11365230" y="768336"/>
                </a:cubicBezTo>
                <a:close/>
                <a:moveTo>
                  <a:pt x="11008025" y="705260"/>
                </a:moveTo>
                <a:lnTo>
                  <a:pt x="11008025" y="951482"/>
                </a:lnTo>
                <a:lnTo>
                  <a:pt x="11056985" y="951482"/>
                </a:lnTo>
                <a:lnTo>
                  <a:pt x="11056985" y="705260"/>
                </a:lnTo>
                <a:close/>
                <a:moveTo>
                  <a:pt x="10919777" y="705260"/>
                </a:moveTo>
                <a:lnTo>
                  <a:pt x="10919777" y="951482"/>
                </a:lnTo>
                <a:lnTo>
                  <a:pt x="10968737" y="951482"/>
                </a:lnTo>
                <a:lnTo>
                  <a:pt x="10968737" y="705260"/>
                </a:lnTo>
                <a:close/>
                <a:moveTo>
                  <a:pt x="11374424" y="451948"/>
                </a:moveTo>
                <a:lnTo>
                  <a:pt x="11443567" y="665698"/>
                </a:lnTo>
                <a:lnTo>
                  <a:pt x="11496549" y="665698"/>
                </a:lnTo>
                <a:lnTo>
                  <a:pt x="11567487" y="451948"/>
                </a:lnTo>
                <a:lnTo>
                  <a:pt x="11519006" y="451948"/>
                </a:lnTo>
                <a:lnTo>
                  <a:pt x="11470812" y="602239"/>
                </a:lnTo>
                <a:lnTo>
                  <a:pt x="11470213" y="602239"/>
                </a:lnTo>
                <a:lnTo>
                  <a:pt x="11422618" y="451948"/>
                </a:lnTo>
                <a:close/>
                <a:moveTo>
                  <a:pt x="11470956" y="388274"/>
                </a:moveTo>
                <a:cubicBezTo>
                  <a:pt x="11554487" y="388274"/>
                  <a:pt x="11622457" y="456259"/>
                  <a:pt x="11622457" y="539810"/>
                </a:cubicBezTo>
                <a:cubicBezTo>
                  <a:pt x="11622457" y="623361"/>
                  <a:pt x="11554487" y="691346"/>
                  <a:pt x="11470956" y="691346"/>
                </a:cubicBezTo>
                <a:cubicBezTo>
                  <a:pt x="11387424" y="691346"/>
                  <a:pt x="11319455" y="623361"/>
                  <a:pt x="11319455" y="539810"/>
                </a:cubicBezTo>
                <a:cubicBezTo>
                  <a:pt x="11319455" y="456259"/>
                  <a:pt x="11387424" y="388274"/>
                  <a:pt x="11470956" y="388274"/>
                </a:cubicBezTo>
                <a:close/>
                <a:moveTo>
                  <a:pt x="11470956" y="340380"/>
                </a:moveTo>
                <a:cubicBezTo>
                  <a:pt x="11361017" y="340380"/>
                  <a:pt x="11271572" y="429846"/>
                  <a:pt x="11271572" y="539810"/>
                </a:cubicBezTo>
                <a:cubicBezTo>
                  <a:pt x="11271572" y="649774"/>
                  <a:pt x="11361017" y="739240"/>
                  <a:pt x="11470956" y="739240"/>
                </a:cubicBezTo>
                <a:cubicBezTo>
                  <a:pt x="11580894" y="739240"/>
                  <a:pt x="11670339" y="649774"/>
                  <a:pt x="11670339" y="539810"/>
                </a:cubicBezTo>
                <a:cubicBezTo>
                  <a:pt x="11670339" y="429846"/>
                  <a:pt x="11580894" y="340380"/>
                  <a:pt x="11470956" y="340380"/>
                </a:cubicBezTo>
                <a:close/>
                <a:moveTo>
                  <a:pt x="0" y="0"/>
                </a:moveTo>
                <a:lnTo>
                  <a:pt x="12191998" y="0"/>
                </a:lnTo>
                <a:lnTo>
                  <a:pt x="12191998" y="6857999"/>
                </a:lnTo>
                <a:lnTo>
                  <a:pt x="6750314" y="6857999"/>
                </a:lnTo>
                <a:lnTo>
                  <a:pt x="6728301" y="6734735"/>
                </a:lnTo>
                <a:cubicBezTo>
                  <a:pt x="6325433" y="4765965"/>
                  <a:pt x="4583467" y="3284982"/>
                  <a:pt x="2495598" y="3284982"/>
                </a:cubicBezTo>
                <a:cubicBezTo>
                  <a:pt x="1600798" y="3284982"/>
                  <a:pt x="769530" y="3556999"/>
                  <a:pt x="79977" y="4022852"/>
                </a:cubicBezTo>
                <a:lnTo>
                  <a:pt x="0" y="4079725"/>
                </a:lnTo>
                <a:close/>
              </a:path>
            </a:pathLst>
          </a:cu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7917F03-F58D-92E2-E9F7-D23BCE9221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5574" y="4066887"/>
            <a:ext cx="6396711" cy="914400"/>
          </a:xfrm>
        </p:spPr>
        <p:txBody>
          <a:bodyPr/>
          <a:lstStyle/>
          <a:p>
            <a:pPr marL="0" indent="0">
              <a:buClr>
                <a:srgbClr val="EF9C00"/>
              </a:buClr>
            </a:pPr>
            <a:r>
              <a:rPr lang="nl-NL" sz="4800"/>
              <a:t>Ontmoet </a:t>
            </a:r>
          </a:p>
          <a:p>
            <a:pPr marL="0" indent="0">
              <a:buClr>
                <a:srgbClr val="EF9C00"/>
              </a:buClr>
            </a:pPr>
            <a:r>
              <a:rPr lang="nl-NL" sz="4800"/>
              <a:t>de mentor</a:t>
            </a:r>
          </a:p>
        </p:txBody>
      </p:sp>
    </p:spTree>
    <p:extLst>
      <p:ext uri="{BB962C8B-B14F-4D97-AF65-F5344CB8AC3E}">
        <p14:creationId xmlns:p14="http://schemas.microsoft.com/office/powerpoint/2010/main" val="296542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43C3-7B93-AE17-C0A4-3EE6A864E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C342590-4A06-7523-11D0-108E043FA8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Voorstellen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E8F9508-23A6-D8AF-306E-B19924DF51B3}"/>
              </a:ext>
            </a:extLst>
          </p:cNvPr>
          <p:cNvSpPr txBox="1"/>
          <p:nvPr/>
        </p:nvSpPr>
        <p:spPr>
          <a:xfrm>
            <a:off x="2963652" y="1988840"/>
            <a:ext cx="8604956" cy="38472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EF9C00"/>
              </a:buClr>
            </a:pPr>
            <a:endParaRPr lang="nl-NL" sz="2000" b="1"/>
          </a:p>
          <a:p>
            <a:r>
              <a:rPr lang="nl-NL" sz="2400"/>
              <a:t>Naam: …..</a:t>
            </a:r>
          </a:p>
          <a:p>
            <a:endParaRPr lang="nl-NL" sz="2400"/>
          </a:p>
          <a:p>
            <a:r>
              <a:rPr lang="nl-NL" sz="2400"/>
              <a:t>Vakdocent in: …..</a:t>
            </a:r>
          </a:p>
          <a:p>
            <a:endParaRPr lang="nl-NL" sz="2400"/>
          </a:p>
          <a:p>
            <a:r>
              <a:rPr lang="nl-NL" sz="2400"/>
              <a:t>E-mailadres: …..</a:t>
            </a:r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322101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A9E29-4EBE-59F1-702F-A29E82C85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C76089D-2F56-6DD0-B6C8-5815F48F59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De rol van de mentor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AB30028-99A5-D864-5C2A-DA5E8468BE80}"/>
              </a:ext>
            </a:extLst>
          </p:cNvPr>
          <p:cNvSpPr txBox="1"/>
          <p:nvPr/>
        </p:nvSpPr>
        <p:spPr>
          <a:xfrm>
            <a:off x="2963652" y="1988840"/>
            <a:ext cx="8604956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400"/>
              <a:t>Eerste aanspreekpunt voor ouders en leerling</a:t>
            </a:r>
          </a:p>
          <a:p>
            <a:endParaRPr lang="nl-NL" sz="2400"/>
          </a:p>
          <a:p>
            <a:r>
              <a:rPr lang="nl-NL" sz="2400"/>
              <a:t>Vinger aan de pols</a:t>
            </a:r>
          </a:p>
          <a:p>
            <a:r>
              <a:rPr lang="nl-NL" sz="2400"/>
              <a:t>	- persoonlijke begeleiding en ondersteuning </a:t>
            </a:r>
          </a:p>
          <a:p>
            <a:r>
              <a:rPr lang="nl-NL" sz="2400"/>
              <a:t>	- sfeer in de klas monitoren, bespreken en sturen</a:t>
            </a:r>
          </a:p>
          <a:p>
            <a:endParaRPr lang="nl-NL" sz="2400"/>
          </a:p>
          <a:p>
            <a:r>
              <a:rPr lang="nl-NL" sz="2400"/>
              <a:t>Begeleiding studievaardigheden</a:t>
            </a:r>
          </a:p>
          <a:p>
            <a:endParaRPr lang="nl-NL" sz="2400"/>
          </a:p>
          <a:p>
            <a:r>
              <a:rPr lang="nl-NL" sz="2400"/>
              <a:t>Mentoruur (onder andere gesprekjes)</a:t>
            </a:r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36261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C9EF764-E835-A1B4-91F5-73477E91C1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Programma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8321F4B-C70A-617F-9D58-9CBDA1927B03}"/>
              </a:ext>
            </a:extLst>
          </p:cNvPr>
          <p:cNvSpPr txBox="1"/>
          <p:nvPr/>
        </p:nvSpPr>
        <p:spPr>
          <a:xfrm>
            <a:off x="2317316" y="1997839"/>
            <a:ext cx="9532306" cy="427809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800"/>
              <a:t>1.Mission statement en kernwaarden</a:t>
            </a:r>
          </a:p>
          <a:p>
            <a:r>
              <a:rPr lang="nl-NL" sz="2800"/>
              <a:t>	Lian Pattiasina </a:t>
            </a:r>
            <a:br>
              <a:rPr lang="nl-NL" sz="2800"/>
            </a:br>
            <a:r>
              <a:rPr lang="nl-NL" sz="2800"/>
              <a:t>	</a:t>
            </a:r>
            <a:r>
              <a:rPr lang="nl-NL" sz="2800" i="1"/>
              <a:t>(afdelingsleider onderbouw </a:t>
            </a:r>
            <a:r>
              <a:rPr lang="nl-NL" sz="2800" i="1" err="1"/>
              <a:t>mhv</a:t>
            </a:r>
            <a:r>
              <a:rPr lang="nl-NL" sz="2800" i="1"/>
              <a:t>)</a:t>
            </a:r>
          </a:p>
          <a:p>
            <a:endParaRPr lang="nl-NL" sz="2800"/>
          </a:p>
          <a:p>
            <a:r>
              <a:rPr lang="nl-NL" sz="2800"/>
              <a:t>2.Start nieuw schooljaar/introductieweek</a:t>
            </a:r>
          </a:p>
          <a:p>
            <a:r>
              <a:rPr lang="nl-NL" sz="2800"/>
              <a:t>	Hannah van </a:t>
            </a:r>
            <a:r>
              <a:rPr lang="nl-NL" sz="2800" err="1"/>
              <a:t>Nieuwmegen</a:t>
            </a:r>
            <a:r>
              <a:rPr lang="nl-NL" sz="2800"/>
              <a:t> </a:t>
            </a:r>
            <a:br>
              <a:rPr lang="nl-NL" sz="2800"/>
            </a:br>
            <a:r>
              <a:rPr lang="nl-NL" sz="2800"/>
              <a:t>	</a:t>
            </a:r>
            <a:r>
              <a:rPr lang="nl-NL" sz="2800" i="1"/>
              <a:t>(leerjaarcoördinator 1mhv)</a:t>
            </a:r>
          </a:p>
          <a:p>
            <a:endParaRPr lang="nl-NL" sz="2800"/>
          </a:p>
          <a:p>
            <a:r>
              <a:rPr lang="nl-NL" sz="2800"/>
              <a:t>3.Kennismaking met de mentor</a:t>
            </a:r>
            <a:endParaRPr lang="nl-NL" sz="2000" b="1"/>
          </a:p>
          <a:p>
            <a:pPr>
              <a:buClr>
                <a:srgbClr val="EF9C00"/>
              </a:buClr>
            </a:pPr>
            <a:endParaRPr lang="nl-NL" sz="2000"/>
          </a:p>
        </p:txBody>
      </p:sp>
    </p:spTree>
    <p:extLst>
      <p:ext uri="{BB962C8B-B14F-4D97-AF65-F5344CB8AC3E}">
        <p14:creationId xmlns:p14="http://schemas.microsoft.com/office/powerpoint/2010/main" val="1854195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57BD5-DFB8-0895-4E21-48DB40441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47D9B076-01C0-1065-E99C-12EF56221E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Voortgang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D06629C-B4A2-3FF9-E03D-B6D435439A47}"/>
              </a:ext>
            </a:extLst>
          </p:cNvPr>
          <p:cNvSpPr txBox="1"/>
          <p:nvPr/>
        </p:nvSpPr>
        <p:spPr>
          <a:xfrm>
            <a:off x="2304789" y="1865313"/>
            <a:ext cx="9887211" cy="57554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400"/>
              <a:t>Rapport 	     		cijfers met één decimaal (na periode 2)</a:t>
            </a:r>
          </a:p>
          <a:p>
            <a:endParaRPr lang="nl-NL" sz="2400"/>
          </a:p>
          <a:p>
            <a:r>
              <a:rPr lang="nl-NL" sz="2400"/>
              <a:t>Eindrapport          		‘hele’ cijfers = jaarcijfer (na periode 4)</a:t>
            </a:r>
          </a:p>
          <a:p>
            <a:endParaRPr lang="nl-NL" sz="2400"/>
          </a:p>
          <a:p>
            <a:r>
              <a:rPr lang="nl-NL" sz="2400"/>
              <a:t>Overgangsnormen: 		in de V-mail die u ontvangt bij aanvang 					van het schooljaar</a:t>
            </a:r>
            <a:br>
              <a:rPr lang="nl-NL" sz="2400"/>
            </a:br>
            <a:endParaRPr lang="nl-NL" sz="2400"/>
          </a:p>
          <a:p>
            <a:r>
              <a:rPr lang="nl-NL" sz="2400"/>
              <a:t>Oudergesprekken:</a:t>
            </a:r>
          </a:p>
          <a:p>
            <a:r>
              <a:rPr lang="nl-NL" sz="2400"/>
              <a:t>Na periode 1: 		voortgangsgesprek (november 2026)</a:t>
            </a:r>
          </a:p>
          <a:p>
            <a:r>
              <a:rPr lang="nl-NL" sz="2400"/>
              <a:t>Na periode 2: 		rapport 1 ophalen (februari 2027)</a:t>
            </a:r>
          </a:p>
          <a:p>
            <a:r>
              <a:rPr lang="nl-NL" sz="2400"/>
              <a:t>Na periode 3: 		eventueel gesprek ouders en mentor</a:t>
            </a:r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41414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ED894-A2BA-ABA6-81A5-A56939B29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77DE1F1-2E8E-08C2-10A9-CA0DDC4CE7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Mentoruur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05FE350-CF86-B9BE-36C1-2740080673BD}"/>
              </a:ext>
            </a:extLst>
          </p:cNvPr>
          <p:cNvSpPr txBox="1"/>
          <p:nvPr/>
        </p:nvSpPr>
        <p:spPr>
          <a:xfrm>
            <a:off x="2395428" y="1841242"/>
            <a:ext cx="9061335" cy="57554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400"/>
              <a:t>Tot de herfstvakantie:</a:t>
            </a:r>
          </a:p>
          <a:p>
            <a:r>
              <a:rPr lang="nl-NL" sz="2400"/>
              <a:t>	twee keer per week </a:t>
            </a:r>
          </a:p>
          <a:p>
            <a:r>
              <a:rPr lang="nl-NL" sz="2400"/>
              <a:t>	kennismakingsgesprekken </a:t>
            </a:r>
          </a:p>
          <a:p>
            <a:r>
              <a:rPr lang="nl-NL" sz="2400"/>
              <a:t>	groepsvorming</a:t>
            </a:r>
          </a:p>
          <a:p>
            <a:endParaRPr lang="nl-NL" sz="2400"/>
          </a:p>
          <a:p>
            <a:r>
              <a:rPr lang="nl-NL" sz="2400"/>
              <a:t>Na de herfstvakantie:</a:t>
            </a:r>
          </a:p>
          <a:p>
            <a:r>
              <a:rPr lang="nl-NL" sz="2400"/>
              <a:t>	een keer week</a:t>
            </a:r>
          </a:p>
          <a:p>
            <a:r>
              <a:rPr lang="nl-NL" sz="2400"/>
              <a:t>	stand van zaken schoolwerk</a:t>
            </a:r>
          </a:p>
          <a:p>
            <a:r>
              <a:rPr lang="nl-NL" sz="2400"/>
              <a:t>	burgerschap </a:t>
            </a:r>
          </a:p>
          <a:p>
            <a:r>
              <a:rPr lang="nl-NL" sz="2400"/>
              <a:t>	sociaal emotionele ontwikkeling</a:t>
            </a:r>
          </a:p>
          <a:p>
            <a:endParaRPr lang="nl-NL" sz="2400"/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5769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6998-3EE8-2962-3F33-F44B9F5B3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F874A8EC-B99D-166D-6AD1-5B18365718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Kosten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9C108BE-2C27-95BF-8F62-5811D445C1CB}"/>
              </a:ext>
            </a:extLst>
          </p:cNvPr>
          <p:cNvSpPr txBox="1"/>
          <p:nvPr/>
        </p:nvSpPr>
        <p:spPr>
          <a:xfrm>
            <a:off x="2242160" y="1865313"/>
            <a:ext cx="9682618" cy="51398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Boeken betaald door en eigendom van school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Zelf aan te schaffen spullen (zie V-mail special Brugklas)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Ouderbijdrage (excursies, niet </a:t>
            </a:r>
            <a:r>
              <a:rPr lang="nl-NL" sz="2800" err="1"/>
              <a:t>lesgebonden</a:t>
            </a:r>
            <a:r>
              <a:rPr lang="nl-NL" sz="2800"/>
              <a:t> activiteiten)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iPad</a:t>
            </a:r>
          </a:p>
          <a:p>
            <a:endParaRPr lang="nl-NL" sz="2800"/>
          </a:p>
          <a:p>
            <a:r>
              <a:rPr lang="nl-NL" sz="2800"/>
              <a:t>Eventuele additionele kosten: </a:t>
            </a:r>
          </a:p>
          <a:p>
            <a:pPr lvl="1"/>
            <a:r>
              <a:rPr lang="nl-NL" sz="2800"/>
              <a:t>sportklas</a:t>
            </a:r>
          </a:p>
          <a:p>
            <a:pPr lvl="1"/>
            <a:r>
              <a:rPr lang="nl-NL" sz="2800"/>
              <a:t>dansklas</a:t>
            </a:r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015212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08CC2-6533-D3C5-C5FF-D101E077E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5C0112C-043C-1AD4-7A17-D568C43B94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iPad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71A1E74B-1E44-3433-F6D6-B3EDE6BB9FE3}"/>
              </a:ext>
            </a:extLst>
          </p:cNvPr>
          <p:cNvSpPr txBox="1"/>
          <p:nvPr/>
        </p:nvSpPr>
        <p:spPr>
          <a:xfrm>
            <a:off x="2242160" y="1865313"/>
            <a:ext cx="9682618" cy="60016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Een eigen iPad. Toestemming tot plaatsen licenties door het </a:t>
            </a:r>
            <a:r>
              <a:rPr lang="nl-NL" sz="2800" err="1"/>
              <a:t>Vellesan</a:t>
            </a:r>
            <a:r>
              <a:rPr lang="nl-NL" sz="2800"/>
              <a:t>. </a:t>
            </a:r>
            <a:br>
              <a:rPr lang="nl-NL" sz="2800"/>
            </a:br>
            <a:endParaRPr lang="nl-NL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Koop mogelijk met betalen in termijnen.</a:t>
            </a:r>
            <a:br>
              <a:rPr lang="nl-NL" sz="2800"/>
            </a:br>
            <a:endParaRPr lang="nl-NL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De iPad wordt gebruikt op school en voor schoolzaken. Wij adviseren apps die niet aan schoolwerk gerelateerd zijn niet te installeren op de iPad.</a:t>
            </a:r>
            <a:br>
              <a:rPr lang="nl-NL" sz="2800"/>
            </a:br>
            <a:endParaRPr lang="nl-NL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Straks meer duidelijk in de brief die u krijgt.</a:t>
            </a:r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3086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2C687-5BB0-26F8-2BFD-C9BFE41B1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9F86685-AA60-5A2D-0881-3E2FDA22CA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Sport alle leerlingen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7D334C8-823B-947C-3586-4DE6ED0732D1}"/>
              </a:ext>
            </a:extLst>
          </p:cNvPr>
          <p:cNvSpPr txBox="1"/>
          <p:nvPr/>
        </p:nvSpPr>
        <p:spPr>
          <a:xfrm>
            <a:off x="2242160" y="1865313"/>
            <a:ext cx="9682618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b="1"/>
              <a:t>Sportkleding </a:t>
            </a:r>
            <a:r>
              <a:rPr lang="nl-NL" b="1" err="1"/>
              <a:t>Vellesan</a:t>
            </a:r>
            <a:r>
              <a:rPr lang="nl-NL" b="1"/>
              <a:t> (verplicht in klas 1 en 2)</a:t>
            </a:r>
            <a:endParaRPr lang="nl-NL"/>
          </a:p>
          <a:p>
            <a:endParaRPr lang="nl-NL"/>
          </a:p>
          <a:p>
            <a:r>
              <a:rPr lang="nl-NL"/>
              <a:t>Benodigdheden alle leerlingen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/>
              <a:t>shirt met logo (te koop bij </a:t>
            </a:r>
            <a:r>
              <a:rPr lang="nl-NL" err="1"/>
              <a:t>Huijg</a:t>
            </a:r>
            <a:r>
              <a:rPr lang="nl-NL"/>
              <a:t> in </a:t>
            </a:r>
            <a:r>
              <a:rPr lang="nl-NL" err="1"/>
              <a:t>Cronjéstraat</a:t>
            </a:r>
            <a:r>
              <a:rPr lang="nl-NL"/>
              <a:t> te Haarlem)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/>
              <a:t>Zie ook: </a:t>
            </a:r>
            <a:r>
              <a:rPr lang="nl-NL" u="sng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www.huijgsport.nl/scholen</a:t>
            </a:r>
            <a:r>
              <a:rPr lang="nl-NL"/>
              <a:t> (</a:t>
            </a:r>
            <a:r>
              <a:rPr lang="nl-NL" err="1"/>
              <a:t>Vellesan</a:t>
            </a:r>
            <a:r>
              <a:rPr lang="nl-NL"/>
              <a:t>, regulier)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/>
              <a:t>sportbroekje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/>
              <a:t>sportschoenen (zonder zwarte zool)</a:t>
            </a:r>
          </a:p>
          <a:p>
            <a:endParaRPr lang="nl-NL"/>
          </a:p>
          <a:p>
            <a:r>
              <a:rPr lang="nl-NL" sz="2400"/>
              <a:t>Het shirt kan worden gepast in de winkel, graag </a:t>
            </a:r>
            <a:r>
              <a:rPr lang="nl-NL" sz="2400" b="1"/>
              <a:t>vóór 21 juli </a:t>
            </a:r>
            <a:r>
              <a:rPr lang="nl-NL" sz="2400"/>
              <a:t>a.s. Als de maat bekend is kan ook via de website worden besteld. De kosten voor het shirt dienen direct te worden voldaan.</a:t>
            </a:r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32535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7FE16-9CFE-3BE5-7CCB-7DF2F6159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4493993-C122-4E6B-D076-A03DA887FA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Sportklas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B9BDA32-723C-EC90-6103-5D9B8B635F44}"/>
              </a:ext>
            </a:extLst>
          </p:cNvPr>
          <p:cNvSpPr txBox="1"/>
          <p:nvPr/>
        </p:nvSpPr>
        <p:spPr>
          <a:xfrm>
            <a:off x="2242160" y="1865313"/>
            <a:ext cx="9682618" cy="390876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400"/>
              <a:t>Benodigdheden sportklas</a:t>
            </a:r>
          </a:p>
          <a:p>
            <a:pPr lvl="1"/>
            <a:r>
              <a:rPr lang="nl-NL" sz="2400"/>
              <a:t>sportbroekje </a:t>
            </a:r>
          </a:p>
          <a:p>
            <a:pPr lvl="1"/>
            <a:r>
              <a:rPr lang="nl-NL" sz="2400"/>
              <a:t>sportschoenen (zonder zwarte zool)</a:t>
            </a:r>
          </a:p>
          <a:p>
            <a:r>
              <a:rPr lang="nl-NL" sz="2400"/>
              <a:t> </a:t>
            </a:r>
          </a:p>
          <a:p>
            <a:pPr lvl="1"/>
            <a:r>
              <a:rPr lang="nl-NL" sz="2400"/>
              <a:t>Shirt (met logo) plus sweater (basispakket)</a:t>
            </a:r>
          </a:p>
          <a:p>
            <a:pPr lvl="1"/>
            <a:r>
              <a:rPr lang="nl-NL" sz="2400"/>
              <a:t>Evt. extra shirt, korte en/of lange broek</a:t>
            </a:r>
          </a:p>
          <a:p>
            <a:pPr>
              <a:buClr>
                <a:srgbClr val="EF9C00"/>
              </a:buClr>
            </a:pPr>
            <a:endParaRPr lang="nl-NL" sz="2400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  <p:pic>
        <p:nvPicPr>
          <p:cNvPr id="4" name="Tijdelijke aanduiding voor inhoud 3" descr="Afbeelding met tekst, kleding, schermopname, ontwerp&#10;&#10;Door AI gegenereerde inhoud is mogelijk onjuist.">
            <a:extLst>
              <a:ext uri="{FF2B5EF4-FFF2-40B4-BE49-F238E27FC236}">
                <a16:creationId xmlns:a16="http://schemas.microsoft.com/office/drawing/2014/main" id="{F60C71FD-253D-BDB0-5565-ACEC0D10D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72539" y="950913"/>
            <a:ext cx="3619461" cy="53227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759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694CD-2973-FEAF-E91C-45D7364D9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F21DD3A-861A-9197-1942-34C7F8C0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Enveloppen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5DCAE3C-EC53-012D-7581-62392424EA2F}"/>
              </a:ext>
            </a:extLst>
          </p:cNvPr>
          <p:cNvSpPr txBox="1"/>
          <p:nvPr/>
        </p:nvSpPr>
        <p:spPr>
          <a:xfrm>
            <a:off x="2288632" y="1864248"/>
            <a:ext cx="9903368" cy="47089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/>
            <a:r>
              <a:rPr lang="nl-NL" sz="2000"/>
              <a:t>De volgende brieven zitten in de enveloppe</a:t>
            </a:r>
            <a:br>
              <a:rPr lang="nl-NL" sz="2000"/>
            </a:br>
            <a:endParaRPr lang="nl-NL" sz="2000"/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Brief inzake WIS Collect. Algemene informatie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Brief iPad. Informatie over het bestellen van de iPad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Flyer t.b.v. danskleding/ sportklas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Brief bruikleenovereenkomst. In wit en groen. </a:t>
            </a:r>
            <a:br>
              <a:rPr lang="nl-NL" sz="2000"/>
            </a:br>
            <a:r>
              <a:rPr lang="nl-NL" sz="2000"/>
              <a:t>De </a:t>
            </a:r>
            <a:r>
              <a:rPr lang="nl-NL" sz="2000" u="sng"/>
              <a:t>groene retour naar de administratie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Brief overeenkomst schoolfonds. In wit en geel. </a:t>
            </a:r>
            <a:br>
              <a:rPr lang="nl-NL" sz="2000"/>
            </a:br>
            <a:r>
              <a:rPr lang="nl-NL" sz="2000"/>
              <a:t>De </a:t>
            </a:r>
            <a:r>
              <a:rPr lang="nl-NL" sz="2000" u="sng"/>
              <a:t>gele retour naar de administratie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Privacy digitale lesomgeving. Algemene informatie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Algemene voorwaarden Wifi.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nl-NL" sz="2000"/>
              <a:t>Brugklas special</a:t>
            </a:r>
          </a:p>
          <a:p>
            <a:pPr marL="457200" indent="-457200">
              <a:buClr>
                <a:srgbClr val="EF9C00"/>
              </a:buClr>
              <a:buFont typeface="Arial" panose="020B0604020202020204" pitchFamily="34" charset="0"/>
              <a:buChar char="•"/>
            </a:pPr>
            <a:endParaRPr lang="nl-NL" sz="2000" b="1">
              <a:cs typeface="Arial"/>
            </a:endParaRP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96131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9F52A-7D45-46B5-DF64-F00FF8480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84E6A37-D04D-06E7-E8EF-09EA5127CA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11352212" cy="914400"/>
          </a:xfrm>
        </p:spPr>
        <p:txBody>
          <a:bodyPr/>
          <a:lstStyle/>
          <a:p>
            <a:r>
              <a:rPr lang="nl-NL" sz="4800"/>
              <a:t>Bruikleenovereenkomst leermiddelen</a:t>
            </a:r>
            <a:endParaRPr lang="nl-NL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0DD29D1-8EF4-424C-6693-0CA435B18109}"/>
              </a:ext>
            </a:extLst>
          </p:cNvPr>
          <p:cNvSpPr txBox="1"/>
          <p:nvPr/>
        </p:nvSpPr>
        <p:spPr>
          <a:xfrm>
            <a:off x="2288632" y="1864248"/>
            <a:ext cx="9903368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92611" indent="-192611" defTabSz="99057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l-NL" sz="2000"/>
              <a:t>Deze graag invullen, ondertekenen en de groene retour in de enveloppe. </a:t>
            </a:r>
          </a:p>
          <a:p>
            <a:pPr marL="192611" indent="-192611" defTabSz="99057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nl-NL" sz="2000"/>
              <a:t>De witte is voor uw eigen administratie</a:t>
            </a: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C76260C-A0AD-2B70-D63E-2CA339ED7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238" y="2656953"/>
            <a:ext cx="3319064" cy="3780656"/>
          </a:xfrm>
          <a:prstGeom prst="rect">
            <a:avLst/>
          </a:prstGeom>
        </p:spPr>
      </p:pic>
      <p:pic>
        <p:nvPicPr>
          <p:cNvPr id="6" name="Tijdelijke aanduiding voor afbeelding 2" descr="Afbeelding met tekst, schermopname, document, Lettertype&#10;&#10;Door AI gegenereerde inhoud is mogelijk onjuist.">
            <a:extLst>
              <a:ext uri="{FF2B5EF4-FFF2-40B4-BE49-F238E27FC236}">
                <a16:creationId xmlns:a16="http://schemas.microsoft.com/office/drawing/2014/main" id="{ADC13202-92E5-A963-862F-6183BE6CF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575" y="2334218"/>
            <a:ext cx="3129981" cy="4426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6705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DD9BA-B4D7-88EB-AC17-870411B14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4C3A149-53B9-DD7B-8215-F01EBE4A67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3879" y="950913"/>
            <a:ext cx="11528121" cy="914400"/>
          </a:xfrm>
        </p:spPr>
        <p:txBody>
          <a:bodyPr/>
          <a:lstStyle/>
          <a:p>
            <a:r>
              <a:rPr lang="nl-NL" i="1">
                <a:solidFill>
                  <a:srgbClr val="FF9300"/>
                </a:solidFill>
                <a:sym typeface="Helvetica"/>
              </a:rPr>
              <a:t>Overeenkomst schoolfonds / ouderbijdrage</a:t>
            </a:r>
            <a:endParaRPr lang="nl-NL" i="1">
              <a:solidFill>
                <a:srgbClr val="FF9300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8063D16B-C887-A4C5-9E13-36673A0A6128}"/>
              </a:ext>
            </a:extLst>
          </p:cNvPr>
          <p:cNvSpPr txBox="1"/>
          <p:nvPr/>
        </p:nvSpPr>
        <p:spPr>
          <a:xfrm>
            <a:off x="2288632" y="1864248"/>
            <a:ext cx="5314667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2000"/>
              <a:t>Deze graag invullen, ondertekenen en de gele retour in de envelop. </a:t>
            </a:r>
          </a:p>
          <a:p>
            <a:endParaRPr lang="nl-NL" sz="2000"/>
          </a:p>
          <a:p>
            <a:r>
              <a:rPr lang="nl-NL" sz="2000"/>
              <a:t>De witte is voor uw eigen administratie</a:t>
            </a:r>
          </a:p>
          <a:p>
            <a:pPr>
              <a:buClr>
                <a:srgbClr val="EF9C00"/>
              </a:buClr>
            </a:pPr>
            <a:endParaRPr lang="nl-NL" sz="2000"/>
          </a:p>
          <a:p>
            <a:pPr marL="478155" lvl="1" indent="-285750">
              <a:buFont typeface="Arial" panose="020B0604020202020204" pitchFamily="34" charset="0"/>
              <a:buChar char="•"/>
            </a:pPr>
            <a:endParaRPr lang="nl-NL" sz="2000">
              <a:cs typeface="Arial" panose="020B0604020202020204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3707072-4D8F-0585-A726-8EF8DA705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678" y="1654346"/>
            <a:ext cx="3822930" cy="520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72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2F3E4-93F3-4A64-6E46-6FB97C4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B083070-5ADB-FCB8-38BD-00F30AF980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>
                <a:solidFill>
                  <a:schemeClr val="accent1"/>
                </a:solidFill>
              </a:rPr>
              <a:t>Mission statement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B1138F9-5BE7-A5F6-A601-D7254F09B264}"/>
              </a:ext>
            </a:extLst>
          </p:cNvPr>
          <p:cNvSpPr txBox="1"/>
          <p:nvPr/>
        </p:nvSpPr>
        <p:spPr>
          <a:xfrm>
            <a:off x="2594344" y="1788257"/>
            <a:ext cx="9169905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3200" b="1">
                <a:solidFill>
                  <a:schemeClr val="accent1"/>
                </a:solidFill>
              </a:rPr>
              <a:t>Het beste uit jezelf en de ander halen</a:t>
            </a:r>
          </a:p>
          <a:p>
            <a:r>
              <a:rPr lang="nl-NL" sz="2400"/>
              <a:t>	</a:t>
            </a:r>
            <a:r>
              <a:rPr lang="nl-NL" sz="2400" i="1"/>
              <a:t>Het is fijn als je erachter komt dat je meer kunt en meer wilt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5572020-D85A-7C23-EB0F-D58B61289DCF}"/>
              </a:ext>
            </a:extLst>
          </p:cNvPr>
          <p:cNvSpPr txBox="1"/>
          <p:nvPr/>
        </p:nvSpPr>
        <p:spPr>
          <a:xfrm>
            <a:off x="2594344" y="2990176"/>
            <a:ext cx="815517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>
                <a:solidFill>
                  <a:schemeClr val="accent1"/>
                </a:solidFill>
              </a:rPr>
              <a:t>Meer dan leren</a:t>
            </a:r>
            <a:endParaRPr lang="nl-NL" sz="2400" b="1" i="1">
              <a:solidFill>
                <a:schemeClr val="accent1"/>
              </a:solidFill>
            </a:endParaRPr>
          </a:p>
          <a:p>
            <a:r>
              <a:rPr lang="nl-NL" sz="2400" i="1"/>
              <a:t>	School is een plek waar jij je voorbereidt op later. Je	leert eigen keuzes maken, en de ander en de	wereld om je heen steeds beter te begrijpen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C45D58-7502-E037-3FAD-5E95BD40A15F}"/>
              </a:ext>
            </a:extLst>
          </p:cNvPr>
          <p:cNvSpPr txBox="1"/>
          <p:nvPr/>
        </p:nvSpPr>
        <p:spPr>
          <a:xfrm>
            <a:off x="2594344" y="4930759"/>
            <a:ext cx="7389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>
                <a:solidFill>
                  <a:schemeClr val="accent1"/>
                </a:solidFill>
              </a:rPr>
              <a:t>Kansen creëren</a:t>
            </a:r>
          </a:p>
          <a:p>
            <a:r>
              <a:rPr lang="nl-NL"/>
              <a:t>	</a:t>
            </a:r>
            <a:r>
              <a:rPr lang="nl-NL" sz="2400" i="1"/>
              <a:t>Iedereen is anders, leert anders. Je komt op	de plek waar je het beste tot je recht komt</a:t>
            </a:r>
          </a:p>
        </p:txBody>
      </p:sp>
    </p:spTree>
    <p:extLst>
      <p:ext uri="{BB962C8B-B14F-4D97-AF65-F5344CB8AC3E}">
        <p14:creationId xmlns:p14="http://schemas.microsoft.com/office/powerpoint/2010/main" val="890545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A284ABB1-16DA-7205-BB26-8C6BF6ABC631}"/>
              </a:ext>
            </a:extLst>
          </p:cNvPr>
          <p:cNvSpPr/>
          <p:nvPr/>
        </p:nvSpPr>
        <p:spPr>
          <a:xfrm>
            <a:off x="8723583" y="1865313"/>
            <a:ext cx="3041773" cy="438061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43A89861-05C5-D30D-3578-D5B3187E2B5B}"/>
              </a:ext>
            </a:extLst>
          </p:cNvPr>
          <p:cNvSpPr/>
          <p:nvPr/>
        </p:nvSpPr>
        <p:spPr>
          <a:xfrm>
            <a:off x="5699050" y="1865313"/>
            <a:ext cx="2743969" cy="438061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Afgeronde rechthoek 9">
            <a:extLst>
              <a:ext uri="{FF2B5EF4-FFF2-40B4-BE49-F238E27FC236}">
                <a16:creationId xmlns:a16="http://schemas.microsoft.com/office/drawing/2014/main" id="{AB751112-27ED-981D-6447-85D13FA63887}"/>
              </a:ext>
            </a:extLst>
          </p:cNvPr>
          <p:cNvSpPr/>
          <p:nvPr/>
        </p:nvSpPr>
        <p:spPr>
          <a:xfrm>
            <a:off x="2739941" y="1865313"/>
            <a:ext cx="2622985" cy="438061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E9654AC-EEDB-3C97-AECE-574BF5391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Kernwaarden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84405E8-01FE-781B-E418-C007BB9383BE}"/>
              </a:ext>
            </a:extLst>
          </p:cNvPr>
          <p:cNvSpPr txBox="1"/>
          <p:nvPr/>
        </p:nvSpPr>
        <p:spPr>
          <a:xfrm>
            <a:off x="2796362" y="2083981"/>
            <a:ext cx="2902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chemeClr val="accent1"/>
                </a:solidFill>
              </a:rPr>
              <a:t>Betrokken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9F62E5E-D868-DC6B-151B-9300DBC7CEE7}"/>
              </a:ext>
            </a:extLst>
          </p:cNvPr>
          <p:cNvSpPr txBox="1"/>
          <p:nvPr/>
        </p:nvSpPr>
        <p:spPr>
          <a:xfrm>
            <a:off x="5736265" y="2083981"/>
            <a:ext cx="290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chemeClr val="accent1"/>
                </a:solidFill>
              </a:rPr>
              <a:t>Denken in mogelijkheden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F4712AA-5173-F5E6-53D9-2A94CF3D6429}"/>
              </a:ext>
            </a:extLst>
          </p:cNvPr>
          <p:cNvSpPr txBox="1"/>
          <p:nvPr/>
        </p:nvSpPr>
        <p:spPr>
          <a:xfrm>
            <a:off x="8779143" y="2110562"/>
            <a:ext cx="3136604" cy="8002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2800" b="1">
                <a:solidFill>
                  <a:schemeClr val="accent1"/>
                </a:solidFill>
              </a:rPr>
              <a:t>Verantwoordelijk</a:t>
            </a:r>
          </a:p>
          <a:p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ABDBE01-86B8-44E5-AA8C-79642B99A212}"/>
              </a:ext>
            </a:extLst>
          </p:cNvPr>
          <p:cNvSpPr txBox="1"/>
          <p:nvPr/>
        </p:nvSpPr>
        <p:spPr>
          <a:xfrm>
            <a:off x="2796362" y="3338103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Alleen ga je snel, samen komen we verder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3BF6EB6-B650-0FE0-8941-6ADC5A31E6B8}"/>
              </a:ext>
            </a:extLst>
          </p:cNvPr>
          <p:cNvSpPr txBox="1"/>
          <p:nvPr/>
        </p:nvSpPr>
        <p:spPr>
          <a:xfrm>
            <a:off x="5736265" y="3349256"/>
            <a:ext cx="2094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Wij kijken verder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5700768B-9634-7404-9345-65CC02D2F09C}"/>
              </a:ext>
            </a:extLst>
          </p:cNvPr>
          <p:cNvSpPr txBox="1"/>
          <p:nvPr/>
        </p:nvSpPr>
        <p:spPr>
          <a:xfrm>
            <a:off x="8676168" y="3349256"/>
            <a:ext cx="2328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Voor jezelf, voor de ander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2626359E-4558-A13A-0226-BF393B2D3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355" y="4343399"/>
            <a:ext cx="1892131" cy="190252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4B41B4E-E658-4D27-63ED-A0494EFD1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98" y="4370125"/>
            <a:ext cx="1892132" cy="20146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4163781-FAF6-97F5-24FA-AC97763E8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0491" y="4343399"/>
            <a:ext cx="1887124" cy="203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17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A38B20A-E195-8EA0-3577-0B828766B9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/>
              <a:t>Pijlers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D105786-2B9F-443C-F96F-9CF78B9A2E6B}"/>
              </a:ext>
            </a:extLst>
          </p:cNvPr>
          <p:cNvSpPr txBox="1"/>
          <p:nvPr/>
        </p:nvSpPr>
        <p:spPr>
          <a:xfrm>
            <a:off x="2752029" y="2087078"/>
            <a:ext cx="83481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nl-NL" sz="2400"/>
              <a:t>Onderwijskwaliteit</a:t>
            </a:r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endParaRPr lang="nl-NL" sz="2400"/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nl-NL" sz="2400"/>
              <a:t>Ruimte voor groei</a:t>
            </a:r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endParaRPr lang="nl-NL" sz="2400"/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nl-NL" sz="2400"/>
              <a:t>Actief leren</a:t>
            </a:r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endParaRPr lang="nl-NL" sz="2400"/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nl-NL" sz="2400"/>
              <a:t>Maatschappij</a:t>
            </a:r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endParaRPr lang="nl-NL" sz="2400"/>
          </a:p>
          <a:p>
            <a:pPr marL="342900" indent="-342900">
              <a:buClr>
                <a:schemeClr val="accent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</a:pPr>
            <a:r>
              <a:rPr lang="nl-NL" sz="2400"/>
              <a:t>Veiligheid</a:t>
            </a:r>
          </a:p>
          <a:p>
            <a:endParaRPr lang="nl-NL"/>
          </a:p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41F2797-4074-8203-E3C0-85165BEA1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6854" y="3174404"/>
            <a:ext cx="3936016" cy="395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95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BAD9-4F2C-165A-2319-EE843B148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07ADBB1-6A01-D125-77E7-F5E560E65F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 lIns="91440" tIns="45720" rIns="91440" bIns="45720" anchor="t"/>
          <a:lstStyle/>
          <a:p>
            <a:pPr marL="192405" indent="-192405"/>
            <a:r>
              <a:rPr lang="nl-NL"/>
              <a:t>Mentimeter</a:t>
            </a:r>
          </a:p>
        </p:txBody>
      </p:sp>
      <p:pic>
        <p:nvPicPr>
          <p:cNvPr id="4" name="Afbeelding 3" descr="Afbeelding met tekst, schermopname, plein, Lettertype&#10;&#10;Door AI gegenereerde inhoud is mogelijk onjuist.">
            <a:extLst>
              <a:ext uri="{FF2B5EF4-FFF2-40B4-BE49-F238E27FC236}">
                <a16:creationId xmlns:a16="http://schemas.microsoft.com/office/drawing/2014/main" id="{FEB4A96A-BA78-FC4A-1D84-49BAB4D2E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786" y="-98778"/>
            <a:ext cx="4372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39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637DF-71B2-4811-DC0B-C1BC5CE0B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3713BC4-FAE3-CE48-C88A-7164BDE74F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Doelen leerjaar 1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D7A8785-002E-7237-627D-AED8058AAB08}"/>
              </a:ext>
            </a:extLst>
          </p:cNvPr>
          <p:cNvSpPr txBox="1"/>
          <p:nvPr/>
        </p:nvSpPr>
        <p:spPr>
          <a:xfrm>
            <a:off x="2632234" y="2203516"/>
            <a:ext cx="8446527" cy="31700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Iedereen voelt zich fijn in de klas en op school</a:t>
            </a:r>
          </a:p>
          <a:p>
            <a:endParaRPr lang="nl-NL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Aanleren van een goede studiehouding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Overgaan naar leerjaar 2 met een goede basiskennis</a:t>
            </a:r>
          </a:p>
          <a:p>
            <a:endParaRPr lang="nl-NL" sz="3200"/>
          </a:p>
        </p:txBody>
      </p:sp>
    </p:spTree>
    <p:extLst>
      <p:ext uri="{BB962C8B-B14F-4D97-AF65-F5344CB8AC3E}">
        <p14:creationId xmlns:p14="http://schemas.microsoft.com/office/powerpoint/2010/main" val="3270235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97A20-EF82-2827-C98E-1384BC6BD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6D561C3-0566-D0CE-B9AF-3508625526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Samenwerking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26555806-F01C-58AF-D088-AF3377FC1113}"/>
              </a:ext>
            </a:extLst>
          </p:cNvPr>
          <p:cNvGrpSpPr/>
          <p:nvPr/>
        </p:nvGrpSpPr>
        <p:grpSpPr>
          <a:xfrm>
            <a:off x="5736146" y="1518663"/>
            <a:ext cx="4896358" cy="4831337"/>
            <a:chOff x="3012247" y="1484784"/>
            <a:chExt cx="6268945" cy="6268945"/>
          </a:xfrm>
        </p:grpSpPr>
        <p:sp>
          <p:nvSpPr>
            <p:cNvPr id="4" name="Ovaal 3">
              <a:extLst>
                <a:ext uri="{FF2B5EF4-FFF2-40B4-BE49-F238E27FC236}">
                  <a16:creationId xmlns:a16="http://schemas.microsoft.com/office/drawing/2014/main" id="{ABCD2B4D-EC9A-D6AF-389F-DA98694C97E1}"/>
                </a:ext>
              </a:extLst>
            </p:cNvPr>
            <p:cNvSpPr/>
            <p:nvPr/>
          </p:nvSpPr>
          <p:spPr>
            <a:xfrm>
              <a:off x="3012247" y="1484784"/>
              <a:ext cx="6268945" cy="6268945"/>
            </a:xfrm>
            <a:prstGeom prst="ellipse">
              <a:avLst/>
            </a:prstGeom>
            <a:solidFill>
              <a:schemeClr val="bg1"/>
            </a:solidFill>
            <a:ln w="254000">
              <a:solidFill>
                <a:srgbClr val="EF9C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5" name="glazige-grafiek-met-pijl-8486141.jpg">
              <a:extLst>
                <a:ext uri="{FF2B5EF4-FFF2-40B4-BE49-F238E27FC236}">
                  <a16:creationId xmlns:a16="http://schemas.microsoft.com/office/drawing/2014/main" id="{DEB9D903-E0E3-4EED-ADB1-51774DB09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91944" y="4221088"/>
              <a:ext cx="1387292" cy="1546232"/>
            </a:xfrm>
            <a:prstGeom prst="rect">
              <a:avLst/>
            </a:prstGeom>
            <a:ln w="12700">
              <a:miter lim="400000"/>
            </a:ln>
          </p:spPr>
        </p:pic>
        <p:grpSp>
          <p:nvGrpSpPr>
            <p:cNvPr id="6" name="Group 96">
              <a:extLst>
                <a:ext uri="{FF2B5EF4-FFF2-40B4-BE49-F238E27FC236}">
                  <a16:creationId xmlns:a16="http://schemas.microsoft.com/office/drawing/2014/main" id="{61C892A4-4272-7880-F7C3-503446957343}"/>
                </a:ext>
              </a:extLst>
            </p:cNvPr>
            <p:cNvGrpSpPr/>
            <p:nvPr/>
          </p:nvGrpSpPr>
          <p:grpSpPr>
            <a:xfrm>
              <a:off x="4974580" y="1815053"/>
              <a:ext cx="2344280" cy="2196688"/>
              <a:chOff x="0" y="0"/>
              <a:chExt cx="2344279" cy="1991416"/>
            </a:xfrm>
            <a:gradFill>
              <a:gsLst>
                <a:gs pos="100000">
                  <a:srgbClr val="00B050"/>
                </a:gs>
                <a:gs pos="0">
                  <a:srgbClr val="92D050"/>
                </a:gs>
              </a:gsLst>
              <a:lin ang="5400000" scaled="1"/>
            </a:gradFill>
          </p:grpSpPr>
          <p:sp>
            <p:nvSpPr>
              <p:cNvPr id="22" name="Shape 94">
                <a:extLst>
                  <a:ext uri="{FF2B5EF4-FFF2-40B4-BE49-F238E27FC236}">
                    <a16:creationId xmlns:a16="http://schemas.microsoft.com/office/drawing/2014/main" id="{F906091E-9AA0-A398-D6D7-A4F89EB9CD2F}"/>
                  </a:ext>
                </a:extLst>
              </p:cNvPr>
              <p:cNvSpPr/>
              <p:nvPr/>
            </p:nvSpPr>
            <p:spPr>
              <a:xfrm>
                <a:off x="0" y="0"/>
                <a:ext cx="2344279" cy="19914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0"/>
                    </a:move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grpFill/>
              <a:ln w="3175" cap="flat">
                <a:noFill/>
                <a:miter lim="400000"/>
              </a:ln>
              <a:effectLst/>
            </p:spPr>
            <p:txBody>
              <a:bodyPr wrap="square" lIns="20091" tIns="20091" rIns="20091" bIns="20091" numCol="1" anchor="ctr">
                <a:noAutofit/>
              </a:bodyPr>
              <a:lstStyle/>
              <a:p>
                <a:pPr algn="ctr" defTabSz="562570">
                  <a:defRPr sz="1400">
                    <a:solidFill>
                      <a:srgbClr val="FFFFFF"/>
                    </a:solidFill>
                    <a:effectLst>
                      <a:outerShdw blurRad="25400" dist="23998" dir="2700000" rotWithShape="0">
                        <a:srgbClr val="000000">
                          <a:alpha val="31034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400" kern="0">
                  <a:solidFill>
                    <a:srgbClr val="FFFFFF"/>
                  </a:solidFill>
                  <a:effectLst>
                    <a:outerShdw blurRad="25400" dist="23998" dir="2700000" rotWithShape="0">
                      <a:srgbClr val="000000">
                        <a:alpha val="31034"/>
                      </a:srgbClr>
                    </a:outerShdw>
                  </a:effectLst>
                  <a:latin typeface="Gill Sans"/>
                  <a:sym typeface="Gill Sans"/>
                </a:endParaRPr>
              </a:p>
            </p:txBody>
          </p:sp>
          <p:sp>
            <p:nvSpPr>
              <p:cNvPr id="23" name="Shape 95">
                <a:extLst>
                  <a:ext uri="{FF2B5EF4-FFF2-40B4-BE49-F238E27FC236}">
                    <a16:creationId xmlns:a16="http://schemas.microsoft.com/office/drawing/2014/main" id="{E7AB529B-26B4-71C1-269E-B85410B0BCA0}"/>
                  </a:ext>
                </a:extLst>
              </p:cNvPr>
              <p:cNvSpPr/>
              <p:nvPr/>
            </p:nvSpPr>
            <p:spPr>
              <a:xfrm>
                <a:off x="465523" y="1414349"/>
                <a:ext cx="1413236" cy="472380"/>
              </a:xfrm>
              <a:prstGeom prst="rect">
                <a:avLst/>
              </a:prstGeom>
              <a:grp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20091" tIns="20091" rIns="20091" bIns="20091" numCol="1" anchor="ctr">
                <a:spAutoFit/>
              </a:bodyPr>
              <a:lstStyle>
                <a:lvl1pPr algn="ctr" defTabSz="410765">
                  <a:defRPr sz="2200" b="1">
                    <a:solidFill>
                      <a:srgbClr val="FFFFFF"/>
                    </a:solidFill>
                    <a:latin typeface="+mj-lt"/>
                    <a:ea typeface="+mj-ea"/>
                    <a:cs typeface="+mj-cs"/>
                    <a:sym typeface="Helvetica"/>
                  </a:defRPr>
                </a:lvl1pPr>
              </a:lstStyle>
              <a:p>
                <a:pPr>
                  <a:defRPr/>
                </a:pPr>
                <a:r>
                  <a:rPr sz="1800" kern="0" err="1">
                    <a:latin typeface="Helvetica"/>
                    <a:cs typeface="Helvetica"/>
                  </a:rPr>
                  <a:t>leerling</a:t>
                </a:r>
                <a:endParaRPr sz="1800" kern="0">
                  <a:latin typeface="Helvetica"/>
                  <a:cs typeface="Helvetica"/>
                </a:endParaRPr>
              </a:p>
            </p:txBody>
          </p:sp>
        </p:grpSp>
        <p:sp>
          <p:nvSpPr>
            <p:cNvPr id="7" name="Shape 107">
              <a:extLst>
                <a:ext uri="{FF2B5EF4-FFF2-40B4-BE49-F238E27FC236}">
                  <a16:creationId xmlns:a16="http://schemas.microsoft.com/office/drawing/2014/main" id="{EE21549F-AD58-B362-17E2-437A9A54F338}"/>
                </a:ext>
              </a:extLst>
            </p:cNvPr>
            <p:cNvSpPr/>
            <p:nvPr/>
          </p:nvSpPr>
          <p:spPr>
            <a:xfrm>
              <a:off x="4467156" y="5808688"/>
              <a:ext cx="983140" cy="62207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2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endParaRPr kern="0">
                <a:latin typeface="Helvetica"/>
                <a:cs typeface="Helvetica"/>
              </a:endParaRPr>
            </a:p>
          </p:txBody>
        </p:sp>
        <p:sp>
          <p:nvSpPr>
            <p:cNvPr id="8" name="Shape 109">
              <a:extLst>
                <a:ext uri="{FF2B5EF4-FFF2-40B4-BE49-F238E27FC236}">
                  <a16:creationId xmlns:a16="http://schemas.microsoft.com/office/drawing/2014/main" id="{A06D3D78-79C2-04F8-F9FE-FD1771E39865}"/>
                </a:ext>
              </a:extLst>
            </p:cNvPr>
            <p:cNvSpPr/>
            <p:nvPr/>
          </p:nvSpPr>
          <p:spPr>
            <a:xfrm>
              <a:off x="6842469" y="5909810"/>
              <a:ext cx="952683" cy="37912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2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r>
                <a:rPr kern="0">
                  <a:latin typeface="Helvetica"/>
                  <a:cs typeface="Helvetica"/>
                </a:rPr>
                <a:t>school</a:t>
              </a:r>
            </a:p>
          </p:txBody>
        </p:sp>
        <p:sp>
          <p:nvSpPr>
            <p:cNvPr id="9" name="Shape 105">
              <a:extLst>
                <a:ext uri="{FF2B5EF4-FFF2-40B4-BE49-F238E27FC236}">
                  <a16:creationId xmlns:a16="http://schemas.microsoft.com/office/drawing/2014/main" id="{AFF5F380-7DF0-A45F-EBBC-FF28555E9950}"/>
                </a:ext>
              </a:extLst>
            </p:cNvPr>
            <p:cNvSpPr/>
            <p:nvPr/>
          </p:nvSpPr>
          <p:spPr>
            <a:xfrm>
              <a:off x="5232954" y="4285928"/>
              <a:ext cx="1021409" cy="25608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1400" i="1">
                  <a:solidFill>
                    <a:srgbClr val="FF26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r>
                <a:rPr kern="0" err="1">
                  <a:latin typeface="Helvetica"/>
                  <a:cs typeface="Helvetica"/>
                </a:rPr>
                <a:t>ontwikkeling</a:t>
              </a:r>
              <a:endParaRPr kern="0">
                <a:latin typeface="Helvetica"/>
                <a:cs typeface="Helvetica"/>
              </a:endParaRPr>
            </a:p>
          </p:txBody>
        </p:sp>
        <p:sp>
          <p:nvSpPr>
            <p:cNvPr id="10" name="Shape 103">
              <a:extLst>
                <a:ext uri="{FF2B5EF4-FFF2-40B4-BE49-F238E27FC236}">
                  <a16:creationId xmlns:a16="http://schemas.microsoft.com/office/drawing/2014/main" id="{6E5E0E32-C07A-2E1A-EFD7-AE229618319D}"/>
                </a:ext>
              </a:extLst>
            </p:cNvPr>
            <p:cNvSpPr/>
            <p:nvPr/>
          </p:nvSpPr>
          <p:spPr>
            <a:xfrm>
              <a:off x="4973729" y="4000501"/>
              <a:ext cx="2345982" cy="2316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miter lim="400000"/>
            </a:ln>
            <a:effectLst>
              <a:outerShdw blurRad="12700" dir="18900000" rotWithShape="0">
                <a:srgbClr val="000000">
                  <a:alpha val="80000"/>
                </a:srgbClr>
              </a:outerShdw>
            </a:effectLst>
          </p:spPr>
          <p:txBody>
            <a:bodyPr lIns="20091" tIns="20091" rIns="20091" bIns="20091" anchor="ctr"/>
            <a:lstStyle/>
            <a:p>
              <a:pPr algn="ctr" defTabSz="562570">
                <a:defRPr sz="1400">
                  <a:solidFill>
                    <a:srgbClr val="FFFFFF"/>
                  </a:solidFill>
                  <a:effectLst>
                    <a:outerShdw blurRad="25400" dist="23998" dir="2700000" rotWithShape="0">
                      <a:srgbClr val="000000">
                        <a:alpha val="31034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 kern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1" name="Shape 106">
              <a:extLst>
                <a:ext uri="{FF2B5EF4-FFF2-40B4-BE49-F238E27FC236}">
                  <a16:creationId xmlns:a16="http://schemas.microsoft.com/office/drawing/2014/main" id="{0E5C3DC2-60F3-F526-6412-B7D5255917FE}"/>
                </a:ext>
              </a:extLst>
            </p:cNvPr>
            <p:cNvSpPr/>
            <p:nvPr/>
          </p:nvSpPr>
          <p:spPr>
            <a:xfrm>
              <a:off x="3811786" y="3999303"/>
              <a:ext cx="2344280" cy="23166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0070C0"/>
                </a:gs>
                <a:gs pos="0">
                  <a:srgbClr val="00B0F0"/>
                </a:gs>
              </a:gsLst>
              <a:lin ang="5400000" scaled="1"/>
              <a:tileRect/>
            </a:gradFill>
            <a:ln w="3175">
              <a:miter lim="400000"/>
            </a:ln>
          </p:spPr>
          <p:txBody>
            <a:bodyPr lIns="20091" tIns="20091" rIns="20091" bIns="20091" anchor="ctr"/>
            <a:lstStyle/>
            <a:p>
              <a:pPr algn="ctr" defTabSz="562570">
                <a:defRPr sz="1400">
                  <a:solidFill>
                    <a:srgbClr val="FFFFFF"/>
                  </a:solidFill>
                  <a:effectLst>
                    <a:outerShdw blurRad="25400" dist="23998" dir="2700000" rotWithShape="0">
                      <a:srgbClr val="000000">
                        <a:alpha val="31034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 kern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2" name="Shape 108">
              <a:extLst>
                <a:ext uri="{FF2B5EF4-FFF2-40B4-BE49-F238E27FC236}">
                  <a16:creationId xmlns:a16="http://schemas.microsoft.com/office/drawing/2014/main" id="{8D1053AD-1DB9-C756-D8AE-9CB608CC7022}"/>
                </a:ext>
              </a:extLst>
            </p:cNvPr>
            <p:cNvSpPr/>
            <p:nvPr/>
          </p:nvSpPr>
          <p:spPr>
            <a:xfrm>
              <a:off x="6146720" y="3998736"/>
              <a:ext cx="2344280" cy="2316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EF9C00"/>
                </a:gs>
                <a:gs pos="0">
                  <a:srgbClr val="FCC006"/>
                </a:gs>
              </a:gsLst>
              <a:lin ang="5400000" scaled="1"/>
              <a:tileRect/>
            </a:gradFill>
            <a:ln w="3175">
              <a:miter lim="400000"/>
            </a:ln>
          </p:spPr>
          <p:txBody>
            <a:bodyPr lIns="20091" tIns="20091" rIns="20091" bIns="20091" anchor="ctr"/>
            <a:lstStyle/>
            <a:p>
              <a:pPr algn="ctr" defTabSz="562570">
                <a:defRPr sz="1400">
                  <a:solidFill>
                    <a:srgbClr val="FFFFFF"/>
                  </a:solidFill>
                  <a:effectLst>
                    <a:outerShdw blurRad="25400" dist="23998" dir="2700000" rotWithShape="0">
                      <a:srgbClr val="000000">
                        <a:alpha val="31034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400" kern="0">
                <a:solidFill>
                  <a:srgbClr val="FFFFFF"/>
                </a:solidFill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latin typeface="Gill Sans"/>
                <a:sym typeface="Gill Sans"/>
              </a:endParaRPr>
            </a:p>
          </p:txBody>
        </p:sp>
        <p:sp>
          <p:nvSpPr>
            <p:cNvPr id="13" name="Shape 105">
              <a:extLst>
                <a:ext uri="{FF2B5EF4-FFF2-40B4-BE49-F238E27FC236}">
                  <a16:creationId xmlns:a16="http://schemas.microsoft.com/office/drawing/2014/main" id="{0BBFA2DF-61A2-6E33-5F4A-7EAE44B3DCC1}"/>
                </a:ext>
              </a:extLst>
            </p:cNvPr>
            <p:cNvSpPr/>
            <p:nvPr/>
          </p:nvSpPr>
          <p:spPr>
            <a:xfrm>
              <a:off x="5201440" y="4108653"/>
              <a:ext cx="1946073" cy="36957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1400" i="1">
                  <a:solidFill>
                    <a:srgbClr val="FF2600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r>
                <a:rPr lang="nl-NL" sz="1200" b="1" i="0" ker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sz="1200" b="1" i="0" kern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ntwikkeling</a:t>
              </a:r>
              <a:endParaRPr sz="1200" b="1" i="0" ker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Shape 107">
              <a:extLst>
                <a:ext uri="{FF2B5EF4-FFF2-40B4-BE49-F238E27FC236}">
                  <a16:creationId xmlns:a16="http://schemas.microsoft.com/office/drawing/2014/main" id="{FA4953D8-E119-DD15-83A2-BEF29DB35CD1}"/>
                </a:ext>
              </a:extLst>
            </p:cNvPr>
            <p:cNvSpPr/>
            <p:nvPr/>
          </p:nvSpPr>
          <p:spPr>
            <a:xfrm>
              <a:off x="4102215" y="5689729"/>
              <a:ext cx="1747620" cy="52107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2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r>
                <a:rPr sz="1800" kern="0" err="1">
                  <a:latin typeface="Arial" panose="020B0604020202020204" pitchFamily="34" charset="0"/>
                  <a:cs typeface="Arial" panose="020B0604020202020204" pitchFamily="34" charset="0"/>
                </a:rPr>
                <a:t>ouders</a:t>
              </a:r>
              <a:endParaRPr sz="1800" ker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Shape 109">
              <a:extLst>
                <a:ext uri="{FF2B5EF4-FFF2-40B4-BE49-F238E27FC236}">
                  <a16:creationId xmlns:a16="http://schemas.microsoft.com/office/drawing/2014/main" id="{98C08C45-276A-9AAC-1FDF-1D8DE1C53F6E}"/>
                </a:ext>
              </a:extLst>
            </p:cNvPr>
            <p:cNvSpPr/>
            <p:nvPr/>
          </p:nvSpPr>
          <p:spPr>
            <a:xfrm>
              <a:off x="6356407" y="5689729"/>
              <a:ext cx="1908584" cy="52107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2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r>
                <a:rPr sz="1800" kern="0">
                  <a:latin typeface="Arial" panose="020B0604020202020204" pitchFamily="34" charset="0"/>
                  <a:cs typeface="Arial" panose="020B0604020202020204" pitchFamily="34" charset="0"/>
                </a:rPr>
                <a:t>school</a:t>
              </a:r>
            </a:p>
          </p:txBody>
        </p:sp>
        <p:sp>
          <p:nvSpPr>
            <p:cNvPr id="16" name="Shape 101">
              <a:extLst>
                <a:ext uri="{FF2B5EF4-FFF2-40B4-BE49-F238E27FC236}">
                  <a16:creationId xmlns:a16="http://schemas.microsoft.com/office/drawing/2014/main" id="{40121C4C-2AA4-2671-FC16-C7A6EE9AB844}"/>
                </a:ext>
              </a:extLst>
            </p:cNvPr>
            <p:cNvSpPr/>
            <p:nvPr/>
          </p:nvSpPr>
          <p:spPr>
            <a:xfrm>
              <a:off x="3316871" y="3807040"/>
              <a:ext cx="1662797" cy="52107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2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r>
                <a:rPr sz="1800" ker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mentor</a:t>
              </a:r>
            </a:p>
          </p:txBody>
        </p:sp>
        <p:sp>
          <p:nvSpPr>
            <p:cNvPr id="17" name="Shape 101">
              <a:extLst>
                <a:ext uri="{FF2B5EF4-FFF2-40B4-BE49-F238E27FC236}">
                  <a16:creationId xmlns:a16="http://schemas.microsoft.com/office/drawing/2014/main" id="{035E4D79-F4FC-BFC4-0DAC-849EFE6AE5A4}"/>
                </a:ext>
              </a:extLst>
            </p:cNvPr>
            <p:cNvSpPr/>
            <p:nvPr/>
          </p:nvSpPr>
          <p:spPr>
            <a:xfrm>
              <a:off x="7368509" y="3807040"/>
              <a:ext cx="1735457" cy="52107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20091" tIns="20091" rIns="20091" bIns="20091" anchor="ctr">
              <a:spAutoFit/>
            </a:bodyPr>
            <a:lstStyle>
              <a:lvl1pPr algn="ctr" defTabSz="410765">
                <a:defRPr sz="2200" b="1"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Helvetica"/>
                </a:defRPr>
              </a:lvl1pPr>
            </a:lstStyle>
            <a:p>
              <a:pPr>
                <a:defRPr/>
              </a:pPr>
              <a:r>
                <a:rPr sz="1800" ker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mentor</a:t>
              </a: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EB3191A5-6C1E-C051-AA81-D4981B10FB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49837" y="2786911"/>
              <a:ext cx="593763" cy="593763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81A2CE6-AD3C-A2A9-709B-39724655725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07543" y="5147448"/>
              <a:ext cx="625140" cy="625140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9B3AF1A4-590B-7ACC-7056-5F262EB3B4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33852" y="5105976"/>
              <a:ext cx="682727" cy="682727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B10E728F-E540-76DF-8BE5-9D64E421B9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33461" y="4554029"/>
              <a:ext cx="815752" cy="8157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5945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FC137-59AE-28BA-4111-0AC4E0203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40B00F2-0686-D76F-2A30-4BDE06BA53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788" y="950913"/>
            <a:ext cx="9792716" cy="914400"/>
          </a:xfrm>
        </p:spPr>
        <p:txBody>
          <a:bodyPr/>
          <a:lstStyle/>
          <a:p>
            <a:r>
              <a:rPr lang="nl-NL"/>
              <a:t>Communicatie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F6DC467-1279-F2A8-9D4C-FD7D89525735}"/>
              </a:ext>
            </a:extLst>
          </p:cNvPr>
          <p:cNvSpPr txBox="1"/>
          <p:nvPr/>
        </p:nvSpPr>
        <p:spPr>
          <a:xfrm>
            <a:off x="2632234" y="1865313"/>
            <a:ext cx="9559766" cy="532453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Direct contact ouders-school</a:t>
            </a:r>
          </a:p>
          <a:p>
            <a:r>
              <a:rPr lang="nl-NL" sz="2800"/>
              <a:t>	e-mail</a:t>
            </a:r>
          </a:p>
          <a:p>
            <a:r>
              <a:rPr lang="nl-NL" sz="2800"/>
              <a:t>	telefonisch 0255-519001 (administratie 07:45-16:00)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Schoolgids</a:t>
            </a:r>
          </a:p>
          <a:p>
            <a:r>
              <a:rPr lang="nl-NL" sz="2800"/>
              <a:t>	digitale versie op website in oktober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/>
              <a:t>V-mail</a:t>
            </a:r>
          </a:p>
          <a:p>
            <a:r>
              <a:rPr lang="nl-NL" sz="2800"/>
              <a:t>	verspreid via e-mail (e-mailadres Magister)</a:t>
            </a:r>
          </a:p>
          <a:p>
            <a:pPr lvl="1"/>
            <a:endParaRPr lang="nl-NL" sz="2800"/>
          </a:p>
          <a:p>
            <a:pPr lvl="1"/>
            <a:endParaRPr lang="nl-NL" sz="2800"/>
          </a:p>
          <a:p>
            <a:pPr lvl="1"/>
            <a:r>
              <a:rPr lang="nl-NL" sz="2800" err="1"/>
              <a:t>www.vellesancollege.nl</a:t>
            </a:r>
            <a:endParaRPr lang="nl-NL" sz="2800"/>
          </a:p>
          <a:p>
            <a:pPr lvl="1"/>
            <a:r>
              <a:rPr lang="nl-NL" sz="2800"/>
              <a:t>Sociale media: Facebook, Instagram</a:t>
            </a:r>
          </a:p>
          <a:p>
            <a:endParaRPr lang="nl-NL" sz="3200"/>
          </a:p>
        </p:txBody>
      </p:sp>
    </p:spTree>
    <p:extLst>
      <p:ext uri="{BB962C8B-B14F-4D97-AF65-F5344CB8AC3E}">
        <p14:creationId xmlns:p14="http://schemas.microsoft.com/office/powerpoint/2010/main" val="2613246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ppt.potx" id="{46210D8C-8D8D-4DD4-A119-72580989B4AA}" vid="{8FE65627-756B-4C6D-8618-13C48A00C960}"/>
    </a:ext>
  </a:extLst>
</a:theme>
</file>

<file path=ppt/theme/theme2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017B3E0B99A94489D31DDDEA41E58D" ma:contentTypeVersion="0" ma:contentTypeDescription="Een nieuw document maken." ma:contentTypeScope="" ma:versionID="89d7aa776c8a210679b8ca3db22ff4e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afccfd4a82f0e66235b3933311ef1dd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1E7761-8D17-4EBE-8153-B653BA098D0C}">
  <ds:schemaRefs>
    <ds:schemaRef ds:uri="http://purl.org/dc/elements/1.1/"/>
    <ds:schemaRef ds:uri="http://purl.org/dc/terms/"/>
    <ds:schemaRef ds:uri="http://schemas.microsoft.com/internal/obd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8923D03-3B60-472D-AB63-25B7C82153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ED8A4E-3F1F-49DE-84E6-4C736FB966D8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VC ppt</Template>
  <Application>Microsoft Office PowerPoint</Application>
  <PresentationFormat>Widescreen</PresentationFormat>
  <Slides>28</Slides>
  <Notes>26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VC 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huis</dc:title>
  <dc:creator>Pattiasina, L.</dc:creator>
  <cp:revision>1</cp:revision>
  <cp:lastPrinted>2025-12-09T17:34:26Z</cp:lastPrinted>
  <dcterms:created xsi:type="dcterms:W3CDTF">2022-09-08T08:43:32Z</dcterms:created>
  <dcterms:modified xsi:type="dcterms:W3CDTF">2026-06-23T13:02:57Z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0x01010033017B3E0B99A94489D31DDDEA41E58D</vt:lpwstr>
  </property>
</Properties>
</file>