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1" r:id="rId6"/>
    <p:sldId id="262" r:id="rId7"/>
    <p:sldId id="359" r:id="rId8"/>
    <p:sldId id="360" r:id="rId9"/>
    <p:sldId id="510" r:id="rId10"/>
    <p:sldId id="389" r:id="rId11"/>
    <p:sldId id="525" r:id="rId12"/>
    <p:sldId id="526" r:id="rId13"/>
    <p:sldId id="527" r:id="rId14"/>
    <p:sldId id="528" r:id="rId15"/>
    <p:sldId id="416" r:id="rId16"/>
    <p:sldId id="363" r:id="rId17"/>
    <p:sldId id="524" r:id="rId18"/>
    <p:sldId id="529" r:id="rId19"/>
  </p:sldIdLst>
  <p:sldSz cx="9906000" cy="6858000" type="A4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01F"/>
    <a:srgbClr val="FE7E7D"/>
    <a:srgbClr val="FCC006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2641B-AE5B-1E44-83BC-A4CFE68787BB}" v="39" dt="2026-03-10T16:06:37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264" y="176"/>
      </p:cViewPr>
      <p:guideLst>
        <p:guide orient="horz" pos="2160"/>
        <p:guide orient="horz" pos="397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54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uber, S." userId="5e9a690c-f68b-4951-a277-ab46503096d4" providerId="ADAL" clId="{524144FE-7351-55D2-86AA-39F0016DD070}"/>
    <pc:docChg chg="custSel modSld sldOrd">
      <pc:chgData name="Tauber, S." userId="5e9a690c-f68b-4951-a277-ab46503096d4" providerId="ADAL" clId="{524144FE-7351-55D2-86AA-39F0016DD070}" dt="2026-03-10T17:41:13.157" v="58" actId="20577"/>
      <pc:docMkLst>
        <pc:docMk/>
      </pc:docMkLst>
      <pc:sldChg chg="modSp mod">
        <pc:chgData name="Tauber, S." userId="5e9a690c-f68b-4951-a277-ab46503096d4" providerId="ADAL" clId="{524144FE-7351-55D2-86AA-39F0016DD070}" dt="2026-03-10T17:30:00.656" v="30" actId="20577"/>
        <pc:sldMkLst>
          <pc:docMk/>
          <pc:sldMk cId="1789585421" sldId="261"/>
        </pc:sldMkLst>
        <pc:spChg chg="mod">
          <ac:chgData name="Tauber, S." userId="5e9a690c-f68b-4951-a277-ab46503096d4" providerId="ADAL" clId="{524144FE-7351-55D2-86AA-39F0016DD070}" dt="2026-03-10T17:30:00.656" v="30" actId="20577"/>
          <ac:spMkLst>
            <pc:docMk/>
            <pc:sldMk cId="1789585421" sldId="261"/>
            <ac:spMk id="5" creationId="{00000000-0000-0000-0000-000000000000}"/>
          </ac:spMkLst>
        </pc:spChg>
      </pc:sldChg>
      <pc:sldChg chg="ord">
        <pc:chgData name="Tauber, S." userId="5e9a690c-f68b-4951-a277-ab46503096d4" providerId="ADAL" clId="{524144FE-7351-55D2-86AA-39F0016DD070}" dt="2026-03-10T17:31:51.208" v="34" actId="20578"/>
        <pc:sldMkLst>
          <pc:docMk/>
          <pc:sldMk cId="1486888658" sldId="360"/>
        </pc:sldMkLst>
      </pc:sldChg>
      <pc:sldChg chg="addSp delSp modSp mod">
        <pc:chgData name="Tauber, S." userId="5e9a690c-f68b-4951-a277-ab46503096d4" providerId="ADAL" clId="{524144FE-7351-55D2-86AA-39F0016DD070}" dt="2026-03-10T16:06:39.505" v="29" actId="1076"/>
        <pc:sldMkLst>
          <pc:docMk/>
          <pc:sldMk cId="644222481" sldId="510"/>
        </pc:sldMkLst>
        <pc:spChg chg="del">
          <ac:chgData name="Tauber, S." userId="5e9a690c-f68b-4951-a277-ab46503096d4" providerId="ADAL" clId="{524144FE-7351-55D2-86AA-39F0016DD070}" dt="2026-03-10T16:05:24.232" v="2" actId="478"/>
          <ac:spMkLst>
            <pc:docMk/>
            <pc:sldMk cId="644222481" sldId="510"/>
            <ac:spMk id="2" creationId="{2827C7AE-2E41-0B2A-9530-C3E6D4E44977}"/>
          </ac:spMkLst>
        </pc:spChg>
        <pc:spChg chg="del">
          <ac:chgData name="Tauber, S." userId="5e9a690c-f68b-4951-a277-ab46503096d4" providerId="ADAL" clId="{524144FE-7351-55D2-86AA-39F0016DD070}" dt="2026-03-10T16:05:22.626" v="1" actId="478"/>
          <ac:spMkLst>
            <pc:docMk/>
            <pc:sldMk cId="644222481" sldId="510"/>
            <ac:spMk id="4" creationId="{3336D851-30F8-F21C-FA7C-5333EC7F8219}"/>
          </ac:spMkLst>
        </pc:spChg>
        <pc:spChg chg="del">
          <ac:chgData name="Tauber, S." userId="5e9a690c-f68b-4951-a277-ab46503096d4" providerId="ADAL" clId="{524144FE-7351-55D2-86AA-39F0016DD070}" dt="2026-03-10T16:05:20.229" v="0" actId="478"/>
          <ac:spMkLst>
            <pc:docMk/>
            <pc:sldMk cId="644222481" sldId="510"/>
            <ac:spMk id="5" creationId="{33E1E962-CB68-6F07-1CD5-ADA68324B1F5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26" creationId="{89B7EF9F-ADFF-1FB0-197F-93C4A93CCB9B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35" creationId="{493CF6E0-48BF-A7E6-C17B-9B4E54D0DE4B}"/>
          </ac:spMkLst>
        </pc:spChg>
        <pc:spChg chg="del">
          <ac:chgData name="Tauber, S." userId="5e9a690c-f68b-4951-a277-ab46503096d4" providerId="ADAL" clId="{524144FE-7351-55D2-86AA-39F0016DD070}" dt="2026-03-10T16:06:04.672" v="3" actId="478"/>
          <ac:spMkLst>
            <pc:docMk/>
            <pc:sldMk cId="644222481" sldId="510"/>
            <ac:spMk id="36" creationId="{F04CE6C0-E369-0670-EE82-2D35743291B7}"/>
          </ac:spMkLst>
        </pc:spChg>
        <pc:spChg chg="del">
          <ac:chgData name="Tauber, S." userId="5e9a690c-f68b-4951-a277-ab46503096d4" providerId="ADAL" clId="{524144FE-7351-55D2-86AA-39F0016DD070}" dt="2026-03-10T16:06:04.672" v="3" actId="478"/>
          <ac:spMkLst>
            <pc:docMk/>
            <pc:sldMk cId="644222481" sldId="510"/>
            <ac:spMk id="37" creationId="{02D612AC-C10E-3557-6C01-6EB25FD4CD0C}"/>
          </ac:spMkLst>
        </pc:spChg>
        <pc:spChg chg="del">
          <ac:chgData name="Tauber, S." userId="5e9a690c-f68b-4951-a277-ab46503096d4" providerId="ADAL" clId="{524144FE-7351-55D2-86AA-39F0016DD070}" dt="2026-03-10T16:06:04.672" v="3" actId="478"/>
          <ac:spMkLst>
            <pc:docMk/>
            <pc:sldMk cId="644222481" sldId="510"/>
            <ac:spMk id="38" creationId="{AD4B117C-B737-B8BF-4DB8-C728DC55037B}"/>
          </ac:spMkLst>
        </pc:spChg>
        <pc:spChg chg="del">
          <ac:chgData name="Tauber, S." userId="5e9a690c-f68b-4951-a277-ab46503096d4" providerId="ADAL" clId="{524144FE-7351-55D2-86AA-39F0016DD070}" dt="2026-03-10T16:06:04.672" v="3" actId="478"/>
          <ac:spMkLst>
            <pc:docMk/>
            <pc:sldMk cId="644222481" sldId="510"/>
            <ac:spMk id="39" creationId="{EDC77640-1905-ED95-33B5-600BC08022D9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40" creationId="{6A8F541B-F3F8-B747-533B-19A53230D4C9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41" creationId="{E976932C-F67C-A4E4-D931-71DB8D31B39A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42" creationId="{8E4BE8C6-3FF8-3E85-7A34-C4B2ADB509B8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43" creationId="{AA8E2707-F345-AE7E-DABE-D9A9CDA635F4}"/>
          </ac:spMkLst>
        </pc:spChg>
        <pc:spChg chg="del">
          <ac:chgData name="Tauber, S." userId="5e9a690c-f68b-4951-a277-ab46503096d4" providerId="ADAL" clId="{524144FE-7351-55D2-86AA-39F0016DD070}" dt="2026-03-10T16:06:06.727" v="4" actId="478"/>
          <ac:spMkLst>
            <pc:docMk/>
            <pc:sldMk cId="644222481" sldId="510"/>
            <ac:spMk id="44" creationId="{25CCC944-C762-4DCB-2D43-62DFEEC1DD46}"/>
          </ac:spMkLst>
        </pc:spChg>
        <pc:spChg chg="mod">
          <ac:chgData name="Tauber, S." userId="5e9a690c-f68b-4951-a277-ab46503096d4" providerId="ADAL" clId="{524144FE-7351-55D2-86AA-39F0016DD070}" dt="2026-03-10T16:06:15.831" v="27" actId="20577"/>
          <ac:spMkLst>
            <pc:docMk/>
            <pc:sldMk cId="644222481" sldId="510"/>
            <ac:spMk id="3074" creationId="{BEFC39B5-E998-6C2C-3EDC-ADB04E724493}"/>
          </ac:spMkLst>
        </pc:spChg>
        <pc:picChg chg="add mod">
          <ac:chgData name="Tauber, S." userId="5e9a690c-f68b-4951-a277-ab46503096d4" providerId="ADAL" clId="{524144FE-7351-55D2-86AA-39F0016DD070}" dt="2026-03-10T16:06:39.505" v="29" actId="1076"/>
          <ac:picMkLst>
            <pc:docMk/>
            <pc:sldMk cId="644222481" sldId="510"/>
            <ac:picMk id="6" creationId="{60CABFC9-38B6-B31C-54D3-5987CC24FADB}"/>
          </ac:picMkLst>
        </pc:picChg>
        <pc:cxnChg chg="del">
          <ac:chgData name="Tauber, S." userId="5e9a690c-f68b-4951-a277-ab46503096d4" providerId="ADAL" clId="{524144FE-7351-55D2-86AA-39F0016DD070}" dt="2026-03-10T16:06:04.672" v="3" actId="478"/>
          <ac:cxnSpMkLst>
            <pc:docMk/>
            <pc:sldMk cId="644222481" sldId="510"/>
            <ac:cxnSpMk id="7" creationId="{0735BFB9-858B-596A-270B-F10798663EC7}"/>
          </ac:cxnSpMkLst>
        </pc:cxnChg>
        <pc:cxnChg chg="del">
          <ac:chgData name="Tauber, S." userId="5e9a690c-f68b-4951-a277-ab46503096d4" providerId="ADAL" clId="{524144FE-7351-55D2-86AA-39F0016DD070}" dt="2026-03-10T16:06:04.672" v="3" actId="478"/>
          <ac:cxnSpMkLst>
            <pc:docMk/>
            <pc:sldMk cId="644222481" sldId="510"/>
            <ac:cxnSpMk id="8" creationId="{B62C6AAF-792B-A6AA-0302-467A4BC43651}"/>
          </ac:cxnSpMkLst>
        </pc:cxnChg>
        <pc:cxnChg chg="del">
          <ac:chgData name="Tauber, S." userId="5e9a690c-f68b-4951-a277-ab46503096d4" providerId="ADAL" clId="{524144FE-7351-55D2-86AA-39F0016DD070}" dt="2026-03-10T16:06:04.672" v="3" actId="478"/>
          <ac:cxnSpMkLst>
            <pc:docMk/>
            <pc:sldMk cId="644222481" sldId="510"/>
            <ac:cxnSpMk id="10" creationId="{FC6C4648-45B3-E817-6EC5-5A77B2BCB635}"/>
          </ac:cxnSpMkLst>
        </pc:cxnChg>
      </pc:sldChg>
      <pc:sldChg chg="modSp mod">
        <pc:chgData name="Tauber, S." userId="5e9a690c-f68b-4951-a277-ab46503096d4" providerId="ADAL" clId="{524144FE-7351-55D2-86AA-39F0016DD070}" dt="2026-03-10T17:41:13.157" v="58" actId="20577"/>
        <pc:sldMkLst>
          <pc:docMk/>
          <pc:sldMk cId="4161228544" sldId="529"/>
        </pc:sldMkLst>
        <pc:spChg chg="mod">
          <ac:chgData name="Tauber, S." userId="5e9a690c-f68b-4951-a277-ab46503096d4" providerId="ADAL" clId="{524144FE-7351-55D2-86AA-39F0016DD070}" dt="2026-03-10T17:41:13.157" v="58" actId="20577"/>
          <ac:spMkLst>
            <pc:docMk/>
            <pc:sldMk cId="4161228544" sldId="529"/>
            <ac:spMk id="3" creationId="{FAD881B6-046C-FF6E-4378-5A4C490E3D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A5DF5-EE5B-4C51-B8E2-50B797C46A7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157374-B4A9-4094-A672-1C7247B05A63}">
      <dgm:prSet phldrT="[Teks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nl-NL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Economie</a:t>
          </a:r>
          <a:endParaRPr lang="nl-NL" b="0" dirty="0">
            <a:solidFill>
              <a:srgbClr val="FF9900"/>
            </a:solidFill>
            <a:latin typeface="+mj-lt"/>
          </a:endParaRPr>
        </a:p>
      </dgm:t>
    </dgm:pt>
    <dgm:pt modelId="{8B1959C9-979A-41A3-A0D8-80D6C7E9A95F}" type="parTrans" cxnId="{F8216718-A6E8-43C5-8557-686FC7788380}">
      <dgm:prSet/>
      <dgm:spPr/>
      <dgm:t>
        <a:bodyPr/>
        <a:lstStyle/>
        <a:p>
          <a:endParaRPr lang="nl-NL"/>
        </a:p>
      </dgm:t>
    </dgm:pt>
    <dgm:pt modelId="{FC89E8B1-1952-4F84-B49F-1284A14EB60A}" type="sibTrans" cxnId="{F8216718-A6E8-43C5-8557-686FC7788380}">
      <dgm:prSet/>
      <dgm:spPr/>
      <dgm:t>
        <a:bodyPr/>
        <a:lstStyle/>
        <a:p>
          <a:endParaRPr lang="nl-NL"/>
        </a:p>
      </dgm:t>
    </dgm:pt>
    <dgm:pt modelId="{339D739E-61D1-4CDD-9CD8-ACE7696BDA1B}">
      <dgm:prSet phldrT="[Teks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l-NL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Zorg &amp; welzijn</a:t>
          </a:r>
        </a:p>
      </dgm:t>
    </dgm:pt>
    <dgm:pt modelId="{EE57E448-56D3-496D-8AD7-01A95432668B}" type="parTrans" cxnId="{263733FB-52C3-4777-AA35-E0E7A30C751D}">
      <dgm:prSet/>
      <dgm:spPr/>
      <dgm:t>
        <a:bodyPr/>
        <a:lstStyle/>
        <a:p>
          <a:endParaRPr lang="nl-NL"/>
        </a:p>
      </dgm:t>
    </dgm:pt>
    <dgm:pt modelId="{964F5462-141A-4B7B-AE3F-E343076FD140}" type="sibTrans" cxnId="{263733FB-52C3-4777-AA35-E0E7A30C751D}">
      <dgm:prSet/>
      <dgm:spPr/>
      <dgm:t>
        <a:bodyPr/>
        <a:lstStyle/>
        <a:p>
          <a:endParaRPr lang="nl-NL"/>
        </a:p>
      </dgm:t>
    </dgm:pt>
    <dgm:pt modelId="{EF786FD9-EE88-4CA8-8A8E-0D69598379E0}">
      <dgm:prSet phldrT="[Teks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nl-NL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Techniek</a:t>
          </a:r>
        </a:p>
      </dgm:t>
    </dgm:pt>
    <dgm:pt modelId="{B1FFFC01-9300-4F7D-916D-C3EBD3AB9059}" type="parTrans" cxnId="{FB20E61A-4040-4F8A-AB47-EA2EA42FBF04}">
      <dgm:prSet/>
      <dgm:spPr/>
      <dgm:t>
        <a:bodyPr/>
        <a:lstStyle/>
        <a:p>
          <a:endParaRPr lang="nl-NL"/>
        </a:p>
      </dgm:t>
    </dgm:pt>
    <dgm:pt modelId="{8D360DA9-47DE-4047-886B-0EC6112ED3AA}" type="sibTrans" cxnId="{FB20E61A-4040-4F8A-AB47-EA2EA42FBF04}">
      <dgm:prSet/>
      <dgm:spPr/>
      <dgm:t>
        <a:bodyPr/>
        <a:lstStyle/>
        <a:p>
          <a:endParaRPr lang="nl-NL"/>
        </a:p>
      </dgm:t>
    </dgm:pt>
    <dgm:pt modelId="{189D3B4A-6145-481D-9754-36E5202B6206}" type="pres">
      <dgm:prSet presAssocID="{5B0A5DF5-EE5B-4C51-B8E2-50B797C46A70}" presName="linear" presStyleCnt="0">
        <dgm:presLayoutVars>
          <dgm:dir/>
          <dgm:animLvl val="lvl"/>
          <dgm:resizeHandles val="exact"/>
        </dgm:presLayoutVars>
      </dgm:prSet>
      <dgm:spPr/>
    </dgm:pt>
    <dgm:pt modelId="{0337925F-9531-4857-86AF-A15A43927BC9}" type="pres">
      <dgm:prSet presAssocID="{64157374-B4A9-4094-A672-1C7247B05A63}" presName="parentLin" presStyleCnt="0"/>
      <dgm:spPr/>
    </dgm:pt>
    <dgm:pt modelId="{95C3B29B-4F0E-47B3-99B2-98BF7B745FBB}" type="pres">
      <dgm:prSet presAssocID="{64157374-B4A9-4094-A672-1C7247B05A63}" presName="parentLeftMargin" presStyleLbl="node1" presStyleIdx="0" presStyleCnt="3"/>
      <dgm:spPr/>
    </dgm:pt>
    <dgm:pt modelId="{A1B0FFB2-ECF2-45A0-A0D0-323AD39304A7}" type="pres">
      <dgm:prSet presAssocID="{64157374-B4A9-4094-A672-1C7247B05A63}" presName="parentText" presStyleLbl="node1" presStyleIdx="0" presStyleCnt="3" custLinFactNeighborX="-409" custLinFactNeighborY="-4053">
        <dgm:presLayoutVars>
          <dgm:chMax val="0"/>
          <dgm:bulletEnabled val="1"/>
        </dgm:presLayoutVars>
      </dgm:prSet>
      <dgm:spPr/>
    </dgm:pt>
    <dgm:pt modelId="{AC05CCDA-B419-4AED-B843-522E98F9A35F}" type="pres">
      <dgm:prSet presAssocID="{64157374-B4A9-4094-A672-1C7247B05A63}" presName="negativeSpace" presStyleCnt="0"/>
      <dgm:spPr/>
    </dgm:pt>
    <dgm:pt modelId="{A3830D38-AADA-4552-86A1-FA4ABB87EAC3}" type="pres">
      <dgm:prSet presAssocID="{64157374-B4A9-4094-A672-1C7247B05A63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</dgm:spPr>
    </dgm:pt>
    <dgm:pt modelId="{595F6857-6A86-4867-85D0-3DDA24CBECA6}" type="pres">
      <dgm:prSet presAssocID="{FC89E8B1-1952-4F84-B49F-1284A14EB60A}" presName="spaceBetweenRectangles" presStyleCnt="0"/>
      <dgm:spPr/>
    </dgm:pt>
    <dgm:pt modelId="{6EFF96B1-AB58-4A27-A0EE-5499E830C484}" type="pres">
      <dgm:prSet presAssocID="{339D739E-61D1-4CDD-9CD8-ACE7696BDA1B}" presName="parentLin" presStyleCnt="0"/>
      <dgm:spPr/>
    </dgm:pt>
    <dgm:pt modelId="{1068F9DC-BB35-407B-9F37-671651BAB99B}" type="pres">
      <dgm:prSet presAssocID="{339D739E-61D1-4CDD-9CD8-ACE7696BDA1B}" presName="parentLeftMargin" presStyleLbl="node1" presStyleIdx="0" presStyleCnt="3"/>
      <dgm:spPr/>
    </dgm:pt>
    <dgm:pt modelId="{BA09713A-8055-48D1-8257-7A5F4039F62E}" type="pres">
      <dgm:prSet presAssocID="{339D739E-61D1-4CDD-9CD8-ACE7696BDA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51E2F6-207A-4B60-9EB7-1260A485B797}" type="pres">
      <dgm:prSet presAssocID="{339D739E-61D1-4CDD-9CD8-ACE7696BDA1B}" presName="negativeSpace" presStyleCnt="0"/>
      <dgm:spPr/>
    </dgm:pt>
    <dgm:pt modelId="{8B63C98C-C977-4541-AC5D-CA4B77B2056C}" type="pres">
      <dgm:prSet presAssocID="{339D739E-61D1-4CDD-9CD8-ACE7696BDA1B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  <a:ln>
          <a:solidFill>
            <a:schemeClr val="accent1"/>
          </a:solidFill>
        </a:ln>
      </dgm:spPr>
    </dgm:pt>
    <dgm:pt modelId="{942427F6-8C92-45A0-B259-B7E2F3D6218F}" type="pres">
      <dgm:prSet presAssocID="{964F5462-141A-4B7B-AE3F-E343076FD140}" presName="spaceBetweenRectangles" presStyleCnt="0"/>
      <dgm:spPr/>
    </dgm:pt>
    <dgm:pt modelId="{4B22DA4B-F21A-4D33-A5BB-1E03E57BE604}" type="pres">
      <dgm:prSet presAssocID="{EF786FD9-EE88-4CA8-8A8E-0D69598379E0}" presName="parentLin" presStyleCnt="0"/>
      <dgm:spPr/>
    </dgm:pt>
    <dgm:pt modelId="{C8ACBAF8-1BD4-42B3-BE20-94B56AEA0B45}" type="pres">
      <dgm:prSet presAssocID="{EF786FD9-EE88-4CA8-8A8E-0D69598379E0}" presName="parentLeftMargin" presStyleLbl="node1" presStyleIdx="1" presStyleCnt="3"/>
      <dgm:spPr/>
    </dgm:pt>
    <dgm:pt modelId="{9915E5D2-AE95-4366-937D-84AFF7F5DF1A}" type="pres">
      <dgm:prSet presAssocID="{EF786FD9-EE88-4CA8-8A8E-0D69598379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06C3D0-8636-42AF-ACAD-1F360795BF35}" type="pres">
      <dgm:prSet presAssocID="{EF786FD9-EE88-4CA8-8A8E-0D69598379E0}" presName="negativeSpace" presStyleCnt="0"/>
      <dgm:spPr/>
    </dgm:pt>
    <dgm:pt modelId="{33CF2A83-0179-401D-9BE2-F7E77115A1E8}" type="pres">
      <dgm:prSet presAssocID="{EF786FD9-EE88-4CA8-8A8E-0D69598379E0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</dgm:spPr>
    </dgm:pt>
  </dgm:ptLst>
  <dgm:cxnLst>
    <dgm:cxn modelId="{F8216718-A6E8-43C5-8557-686FC7788380}" srcId="{5B0A5DF5-EE5B-4C51-B8E2-50B797C46A70}" destId="{64157374-B4A9-4094-A672-1C7247B05A63}" srcOrd="0" destOrd="0" parTransId="{8B1959C9-979A-41A3-A0D8-80D6C7E9A95F}" sibTransId="{FC89E8B1-1952-4F84-B49F-1284A14EB60A}"/>
    <dgm:cxn modelId="{FB20E61A-4040-4F8A-AB47-EA2EA42FBF04}" srcId="{5B0A5DF5-EE5B-4C51-B8E2-50B797C46A70}" destId="{EF786FD9-EE88-4CA8-8A8E-0D69598379E0}" srcOrd="2" destOrd="0" parTransId="{B1FFFC01-9300-4F7D-916D-C3EBD3AB9059}" sibTransId="{8D360DA9-47DE-4047-886B-0EC6112ED3AA}"/>
    <dgm:cxn modelId="{C961163E-6305-4DC7-8B9B-37517FF495BB}" type="presOf" srcId="{64157374-B4A9-4094-A672-1C7247B05A63}" destId="{A1B0FFB2-ECF2-45A0-A0D0-323AD39304A7}" srcOrd="1" destOrd="0" presId="urn:microsoft.com/office/officeart/2005/8/layout/list1"/>
    <dgm:cxn modelId="{0BA7524C-3E38-42D5-B059-EE8AFBC5DF8F}" type="presOf" srcId="{5B0A5DF5-EE5B-4C51-B8E2-50B797C46A70}" destId="{189D3B4A-6145-481D-9754-36E5202B6206}" srcOrd="0" destOrd="0" presId="urn:microsoft.com/office/officeart/2005/8/layout/list1"/>
    <dgm:cxn modelId="{6BD0B84C-8AC1-42BC-9751-1503FD5D28FB}" type="presOf" srcId="{EF786FD9-EE88-4CA8-8A8E-0D69598379E0}" destId="{9915E5D2-AE95-4366-937D-84AFF7F5DF1A}" srcOrd="1" destOrd="0" presId="urn:microsoft.com/office/officeart/2005/8/layout/list1"/>
    <dgm:cxn modelId="{C0217F6B-73B0-4642-9F4E-ED4A803159BD}" type="presOf" srcId="{339D739E-61D1-4CDD-9CD8-ACE7696BDA1B}" destId="{1068F9DC-BB35-407B-9F37-671651BAB99B}" srcOrd="0" destOrd="0" presId="urn:microsoft.com/office/officeart/2005/8/layout/list1"/>
    <dgm:cxn modelId="{4824898C-1728-43BF-90DB-D3A395CBAFFD}" type="presOf" srcId="{339D739E-61D1-4CDD-9CD8-ACE7696BDA1B}" destId="{BA09713A-8055-48D1-8257-7A5F4039F62E}" srcOrd="1" destOrd="0" presId="urn:microsoft.com/office/officeart/2005/8/layout/list1"/>
    <dgm:cxn modelId="{BD97A0BF-C44C-49D4-8671-A46EF689B3D4}" type="presOf" srcId="{64157374-B4A9-4094-A672-1C7247B05A63}" destId="{95C3B29B-4F0E-47B3-99B2-98BF7B745FBB}" srcOrd="0" destOrd="0" presId="urn:microsoft.com/office/officeart/2005/8/layout/list1"/>
    <dgm:cxn modelId="{75FE33D7-E1B0-4775-B56E-C51E931A36F5}" type="presOf" srcId="{EF786FD9-EE88-4CA8-8A8E-0D69598379E0}" destId="{C8ACBAF8-1BD4-42B3-BE20-94B56AEA0B45}" srcOrd="0" destOrd="0" presId="urn:microsoft.com/office/officeart/2005/8/layout/list1"/>
    <dgm:cxn modelId="{263733FB-52C3-4777-AA35-E0E7A30C751D}" srcId="{5B0A5DF5-EE5B-4C51-B8E2-50B797C46A70}" destId="{339D739E-61D1-4CDD-9CD8-ACE7696BDA1B}" srcOrd="1" destOrd="0" parTransId="{EE57E448-56D3-496D-8AD7-01A95432668B}" sibTransId="{964F5462-141A-4B7B-AE3F-E343076FD140}"/>
    <dgm:cxn modelId="{7A8727D6-6501-448A-AD5F-F009019ED88D}" type="presParOf" srcId="{189D3B4A-6145-481D-9754-36E5202B6206}" destId="{0337925F-9531-4857-86AF-A15A43927BC9}" srcOrd="0" destOrd="0" presId="urn:microsoft.com/office/officeart/2005/8/layout/list1"/>
    <dgm:cxn modelId="{851A8F33-D78C-4F91-A198-8B6FFBBA2156}" type="presParOf" srcId="{0337925F-9531-4857-86AF-A15A43927BC9}" destId="{95C3B29B-4F0E-47B3-99B2-98BF7B745FBB}" srcOrd="0" destOrd="0" presId="urn:microsoft.com/office/officeart/2005/8/layout/list1"/>
    <dgm:cxn modelId="{0AB2DC58-3345-4952-98CC-465A799E4A41}" type="presParOf" srcId="{0337925F-9531-4857-86AF-A15A43927BC9}" destId="{A1B0FFB2-ECF2-45A0-A0D0-323AD39304A7}" srcOrd="1" destOrd="0" presId="urn:microsoft.com/office/officeart/2005/8/layout/list1"/>
    <dgm:cxn modelId="{85084285-457A-4664-A9E6-63ADADD57DFB}" type="presParOf" srcId="{189D3B4A-6145-481D-9754-36E5202B6206}" destId="{AC05CCDA-B419-4AED-B843-522E98F9A35F}" srcOrd="1" destOrd="0" presId="urn:microsoft.com/office/officeart/2005/8/layout/list1"/>
    <dgm:cxn modelId="{95E71C21-41DE-40CF-A956-D2FF3B51481D}" type="presParOf" srcId="{189D3B4A-6145-481D-9754-36E5202B6206}" destId="{A3830D38-AADA-4552-86A1-FA4ABB87EAC3}" srcOrd="2" destOrd="0" presId="urn:microsoft.com/office/officeart/2005/8/layout/list1"/>
    <dgm:cxn modelId="{EC3D9B43-DDF2-4FD2-95D5-3FB10EDA5C70}" type="presParOf" srcId="{189D3B4A-6145-481D-9754-36E5202B6206}" destId="{595F6857-6A86-4867-85D0-3DDA24CBECA6}" srcOrd="3" destOrd="0" presId="urn:microsoft.com/office/officeart/2005/8/layout/list1"/>
    <dgm:cxn modelId="{8667ABA3-60A0-481E-848B-80FA7CD1BA85}" type="presParOf" srcId="{189D3B4A-6145-481D-9754-36E5202B6206}" destId="{6EFF96B1-AB58-4A27-A0EE-5499E830C484}" srcOrd="4" destOrd="0" presId="urn:microsoft.com/office/officeart/2005/8/layout/list1"/>
    <dgm:cxn modelId="{D8B5C61E-F855-4291-9115-8A4F048915FA}" type="presParOf" srcId="{6EFF96B1-AB58-4A27-A0EE-5499E830C484}" destId="{1068F9DC-BB35-407B-9F37-671651BAB99B}" srcOrd="0" destOrd="0" presId="urn:microsoft.com/office/officeart/2005/8/layout/list1"/>
    <dgm:cxn modelId="{4FC88234-C187-40E6-AB34-2F81A8829D34}" type="presParOf" srcId="{6EFF96B1-AB58-4A27-A0EE-5499E830C484}" destId="{BA09713A-8055-48D1-8257-7A5F4039F62E}" srcOrd="1" destOrd="0" presId="urn:microsoft.com/office/officeart/2005/8/layout/list1"/>
    <dgm:cxn modelId="{9B5A5BC9-CE95-4427-BAA3-A70D6C4FE774}" type="presParOf" srcId="{189D3B4A-6145-481D-9754-36E5202B6206}" destId="{8451E2F6-207A-4B60-9EB7-1260A485B797}" srcOrd="5" destOrd="0" presId="urn:microsoft.com/office/officeart/2005/8/layout/list1"/>
    <dgm:cxn modelId="{791EE1E1-DF9E-45BC-9DE7-105971B43F0D}" type="presParOf" srcId="{189D3B4A-6145-481D-9754-36E5202B6206}" destId="{8B63C98C-C977-4541-AC5D-CA4B77B2056C}" srcOrd="6" destOrd="0" presId="urn:microsoft.com/office/officeart/2005/8/layout/list1"/>
    <dgm:cxn modelId="{FBB0A3B9-F174-47A0-B544-97EF2FA074EC}" type="presParOf" srcId="{189D3B4A-6145-481D-9754-36E5202B6206}" destId="{942427F6-8C92-45A0-B259-B7E2F3D6218F}" srcOrd="7" destOrd="0" presId="urn:microsoft.com/office/officeart/2005/8/layout/list1"/>
    <dgm:cxn modelId="{B319CFF3-B863-4A1F-8D98-C1D80F2B388C}" type="presParOf" srcId="{189D3B4A-6145-481D-9754-36E5202B6206}" destId="{4B22DA4B-F21A-4D33-A5BB-1E03E57BE604}" srcOrd="8" destOrd="0" presId="urn:microsoft.com/office/officeart/2005/8/layout/list1"/>
    <dgm:cxn modelId="{683D5743-B309-47AF-90ED-CCD4246F1438}" type="presParOf" srcId="{4B22DA4B-F21A-4D33-A5BB-1E03E57BE604}" destId="{C8ACBAF8-1BD4-42B3-BE20-94B56AEA0B45}" srcOrd="0" destOrd="0" presId="urn:microsoft.com/office/officeart/2005/8/layout/list1"/>
    <dgm:cxn modelId="{D9329FAB-A658-4B95-A403-22F787A70976}" type="presParOf" srcId="{4B22DA4B-F21A-4D33-A5BB-1E03E57BE604}" destId="{9915E5D2-AE95-4366-937D-84AFF7F5DF1A}" srcOrd="1" destOrd="0" presId="urn:microsoft.com/office/officeart/2005/8/layout/list1"/>
    <dgm:cxn modelId="{0C7CB781-AA06-4CDB-8FC0-85E4C9E3AFB4}" type="presParOf" srcId="{189D3B4A-6145-481D-9754-36E5202B6206}" destId="{E406C3D0-8636-42AF-ACAD-1F360795BF35}" srcOrd="9" destOrd="0" presId="urn:microsoft.com/office/officeart/2005/8/layout/list1"/>
    <dgm:cxn modelId="{F88D3E53-0DD6-4973-8922-5AB65473C7F7}" type="presParOf" srcId="{189D3B4A-6145-481D-9754-36E5202B6206}" destId="{33CF2A83-0179-401D-9BE2-F7E77115A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30D38-AADA-4552-86A1-FA4ABB87EAC3}">
      <dsp:nvSpPr>
        <dsp:cNvPr id="0" name=""/>
        <dsp:cNvSpPr/>
      </dsp:nvSpPr>
      <dsp:spPr>
        <a:xfrm>
          <a:off x="0" y="427852"/>
          <a:ext cx="5784304" cy="705599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0FFB2-ECF2-45A0-A0D0-323AD39304A7}">
      <dsp:nvSpPr>
        <dsp:cNvPr id="0" name=""/>
        <dsp:cNvSpPr/>
      </dsp:nvSpPr>
      <dsp:spPr>
        <a:xfrm>
          <a:off x="288032" y="0"/>
          <a:ext cx="4049012" cy="82655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Economie</a:t>
          </a:r>
          <a:endParaRPr lang="nl-NL" sz="2800" b="0" kern="1200" dirty="0">
            <a:solidFill>
              <a:srgbClr val="FF9900"/>
            </a:solidFill>
            <a:latin typeface="+mj-lt"/>
          </a:endParaRPr>
        </a:p>
      </dsp:txBody>
      <dsp:txXfrm>
        <a:off x="328381" y="40349"/>
        <a:ext cx="3968314" cy="745861"/>
      </dsp:txXfrm>
    </dsp:sp>
    <dsp:sp modelId="{8B63C98C-C977-4541-AC5D-CA4B77B2056C}">
      <dsp:nvSpPr>
        <dsp:cNvPr id="0" name=""/>
        <dsp:cNvSpPr/>
      </dsp:nvSpPr>
      <dsp:spPr>
        <a:xfrm>
          <a:off x="0" y="1697932"/>
          <a:ext cx="5784304" cy="705599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9713A-8055-48D1-8257-7A5F4039F62E}">
      <dsp:nvSpPr>
        <dsp:cNvPr id="0" name=""/>
        <dsp:cNvSpPr/>
      </dsp:nvSpPr>
      <dsp:spPr>
        <a:xfrm>
          <a:off x="289215" y="1284652"/>
          <a:ext cx="4049012" cy="82655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Zorg &amp; welzijn</a:t>
          </a:r>
        </a:p>
      </dsp:txBody>
      <dsp:txXfrm>
        <a:off x="329564" y="1325001"/>
        <a:ext cx="3968314" cy="745861"/>
      </dsp:txXfrm>
    </dsp:sp>
    <dsp:sp modelId="{33CF2A83-0179-401D-9BE2-F7E77115A1E8}">
      <dsp:nvSpPr>
        <dsp:cNvPr id="0" name=""/>
        <dsp:cNvSpPr/>
      </dsp:nvSpPr>
      <dsp:spPr>
        <a:xfrm>
          <a:off x="0" y="2968012"/>
          <a:ext cx="5784304" cy="705599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5E5D2-AE95-4366-937D-84AFF7F5DF1A}">
      <dsp:nvSpPr>
        <dsp:cNvPr id="0" name=""/>
        <dsp:cNvSpPr/>
      </dsp:nvSpPr>
      <dsp:spPr>
        <a:xfrm>
          <a:off x="289215" y="2554732"/>
          <a:ext cx="4049012" cy="82655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Techniek</a:t>
          </a:r>
        </a:p>
      </dsp:txBody>
      <dsp:txXfrm>
        <a:off x="329564" y="2595081"/>
        <a:ext cx="3968314" cy="74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6E15-3C03-4C42-910E-20249BB28399}" type="datetimeFigureOut">
              <a:rPr lang="nl-NL" smtClean="0"/>
              <a:pPr/>
              <a:t>10-03-2026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9ADC-048C-44A9-B6B3-4AF8525977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3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171B-9CF5-458F-9AED-7E243EE33371}" type="datetimeFigureOut">
              <a:rPr lang="nl-NL" smtClean="0"/>
              <a:pPr/>
              <a:t>10-03-2026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91BC-E6E0-4CA2-BBDB-C2C98C0C57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1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73A0D-CB33-90CE-C2B0-F286EBE23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3E82C61-54D8-919C-B6C8-4CEC07E2E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28061E3-FAFF-75FD-4CB4-30D5D35C6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04FD9F-47ED-1C4D-D446-8A6A5925B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25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Uitzoeken natuur- techniek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09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(In de </a:t>
            </a:r>
            <a:r>
              <a:rPr lang="nl-NL" dirty="0" err="1"/>
              <a:t>Mentorles</a:t>
            </a:r>
            <a:r>
              <a:rPr lang="nl-NL" dirty="0"/>
              <a:t> een vakkenpakket invullen)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63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39E67-BF7D-B597-FAF7-6018E2CD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B3C73EE-3A0B-388F-435F-2A8945A93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273128E-DCD0-0EFF-AFB3-545D1247E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0B2253-1AFE-3612-95AA-48F14C7540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09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5401"/>
            <a:ext cx="9903599" cy="700340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4868" y="746236"/>
            <a:ext cx="6477370" cy="366216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1535" y="6176804"/>
            <a:ext cx="8114400" cy="43212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6949" y="5301208"/>
            <a:ext cx="8113224" cy="864021"/>
          </a:xfrm>
        </p:spPr>
        <p:txBody>
          <a:bodyPr anchor="ctr" anchorCtr="1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39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1" y="1918800"/>
            <a:ext cx="9133200" cy="439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A2AC-86BF-477B-A9FA-3F156225783E}" type="datetime1">
              <a:rPr lang="nl-NL" smtClean="0"/>
              <a:t>10-03-2026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DC5-0020-48E5-AA23-51CFCD81406A}" type="datetime1">
              <a:rPr lang="nl-NL" smtClean="0"/>
              <a:t>10-03-2026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534400" cy="360000"/>
          </a:xfrm>
        </p:spPr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8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1"/>
            <a:ext cx="6797960" cy="705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9906000" cy="49418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64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30C7-292A-4534-AAEF-1FE820C53E55}" type="datetime1">
              <a:rPr lang="nl-NL" smtClean="0"/>
              <a:t>10-03-2026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806701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0AE-D198-48AC-8688-25FB74FC8071}" type="datetime1">
              <a:rPr lang="nl-NL" smtClean="0"/>
              <a:t>10-03-2026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8114B"/>
            </a:gs>
            <a:gs pos="0">
              <a:srgbClr val="010305"/>
            </a:gs>
            <a:gs pos="100000">
              <a:srgbClr val="5A69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916113"/>
            <a:ext cx="9131600" cy="43932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bg1"/>
                </a:solidFill>
              </a:defRPr>
            </a:lvl1pPr>
          </a:lstStyle>
          <a:p>
            <a:fld id="{5A71EE03-C52B-4985-AE62-168D8F56032B}" type="datetime1">
              <a:rPr lang="nl-NL" smtClean="0"/>
              <a:pPr/>
              <a:t>10-03-2026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176556" y="6356350"/>
            <a:ext cx="253497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3">
                <a:solidFill>
                  <a:schemeClr val="bg1"/>
                </a:solidFill>
              </a:defRPr>
            </a:lvl1pPr>
          </a:lstStyle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lang="nl-NL" sz="1083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95301" y="1267950"/>
            <a:ext cx="67979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61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38522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586431" indent="-201210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79042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971653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.kroon@vellesancollege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.vanderknaap@vellesancollege.n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Profielkeuzeavond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2M en 2MH</a:t>
            </a:r>
          </a:p>
        </p:txBody>
      </p:sp>
    </p:spTree>
    <p:extLst>
      <p:ext uri="{BB962C8B-B14F-4D97-AF65-F5344CB8AC3E}">
        <p14:creationId xmlns:p14="http://schemas.microsoft.com/office/powerpoint/2010/main" val="1085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5E59A5-204F-974B-BDCE-8FD52BAA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/>
          <a:lstStyle/>
          <a:p>
            <a:r>
              <a:rPr lang="en-US" dirty="0" err="1"/>
              <a:t>Profiel</a:t>
            </a:r>
            <a:r>
              <a:rPr lang="en-US" dirty="0"/>
              <a:t> </a:t>
            </a:r>
            <a:r>
              <a:rPr lang="en-US" dirty="0" err="1"/>
              <a:t>Techniek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EA88D7-91C1-3D59-9BFE-CA6487C034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9063" y="1627933"/>
            <a:ext cx="4241800" cy="346710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53550A-4613-6986-7034-F9F8821BF6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5138" y="1635439"/>
            <a:ext cx="3621440" cy="49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03BC73-E5E2-DC66-9BF2-0AE8BA09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/>
          <a:lstStyle/>
          <a:p>
            <a:r>
              <a:rPr lang="en-US" dirty="0" err="1"/>
              <a:t>Overgangsnormen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3 </a:t>
            </a:r>
            <a:r>
              <a:rPr lang="en-US" dirty="0" err="1"/>
              <a:t>mavo</a:t>
            </a:r>
            <a:r>
              <a:rPr lang="en-US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7A562B6-DEEA-551B-1E53-6A902FA97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1" y="2492896"/>
            <a:ext cx="885524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781BA-F412-7E89-3BC0-C31D6580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Tekenen,Handvaardigheid,Dans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8D7A2-069D-A72E-BDC6-DCC5A22D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Dans</a:t>
            </a:r>
          </a:p>
          <a:p>
            <a:pPr lvl="1"/>
            <a:r>
              <a:rPr lang="nl-NL" sz="2000" dirty="0"/>
              <a:t>1 uur Theorie</a:t>
            </a:r>
          </a:p>
          <a:p>
            <a:pPr lvl="1"/>
            <a:r>
              <a:rPr lang="nl-NL" sz="2000" dirty="0"/>
              <a:t>5 uur Praktijk</a:t>
            </a:r>
          </a:p>
          <a:p>
            <a:endParaRPr lang="nl-NL" sz="2000" dirty="0"/>
          </a:p>
          <a:p>
            <a:r>
              <a:rPr lang="nl-NL" sz="2000" dirty="0"/>
              <a:t>Tekenen / Handvaardigheid</a:t>
            </a:r>
          </a:p>
          <a:p>
            <a:pPr lvl="1"/>
            <a:r>
              <a:rPr lang="nl-NL" sz="2000" dirty="0"/>
              <a:t>1 uur theorie</a:t>
            </a:r>
          </a:p>
          <a:p>
            <a:pPr lvl="1"/>
            <a:r>
              <a:rPr lang="nl-NL" sz="2000" dirty="0"/>
              <a:t>2 uur praktijk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0A0D5-5448-4429-908C-3B766BAF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Profielkeuze van 2 naar 3 mavo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5744F-6936-4FC8-BCFE-F00044F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115" y="2034593"/>
            <a:ext cx="8493309" cy="3770673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Uiterlijk 13 maart:  </a:t>
            </a:r>
          </a:p>
          <a:p>
            <a:pPr marL="0" indent="0">
              <a:buNone/>
            </a:pP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	leerling ontvangt inloggegevens voor Zermelo (schoolmail)</a:t>
            </a:r>
          </a:p>
          <a:p>
            <a:pPr marL="0" indent="0">
              <a:buNone/>
            </a:pPr>
            <a:endParaRPr lang="nl-NL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Tot 27 maart: </a:t>
            </a:r>
          </a:p>
          <a:p>
            <a:pPr marL="0" indent="0">
              <a:buNone/>
            </a:pP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	leerling voert keuze samen met ouders in Zermelo.</a:t>
            </a:r>
          </a:p>
          <a:p>
            <a:endParaRPr lang="nl-NL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Helvetica" panose="020B0604020202020204" pitchFamily="34" charset="0"/>
                <a:cs typeface="Helvetica" panose="020B0604020202020204" pitchFamily="34" charset="0"/>
              </a:rPr>
              <a:t>Na 27 maart:								ondertekening door ouders/verzorgers</a:t>
            </a:r>
            <a:br>
              <a:rPr lang="nl-NL" sz="21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sz="2100" dirty="0">
              <a:solidFill>
                <a:schemeClr val="accent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018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CD1A5-4B52-C768-5292-2071BC079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64F4A8A-49C2-FC9B-BD65-806756667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506" y="698697"/>
            <a:ext cx="8420100" cy="601820"/>
          </a:xfrm>
        </p:spPr>
        <p:txBody>
          <a:bodyPr/>
          <a:lstStyle/>
          <a:p>
            <a:pPr algn="l" eaLnBrk="1" hangingPunct="1"/>
            <a:r>
              <a:rPr lang="nl-NL" sz="195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voor uw aandacht!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D60A95F-D8CC-A4EC-C249-D864A5A79CB5}"/>
              </a:ext>
            </a:extLst>
          </p:cNvPr>
          <p:cNvCxnSpPr>
            <a:cxnSpLocks/>
          </p:cNvCxnSpPr>
          <p:nvPr/>
        </p:nvCxnSpPr>
        <p:spPr>
          <a:xfrm>
            <a:off x="506506" y="1300517"/>
            <a:ext cx="8580953" cy="0"/>
          </a:xfrm>
          <a:prstGeom prst="line">
            <a:avLst/>
          </a:prstGeom>
          <a:noFill/>
          <a:ln w="25400" cap="flat">
            <a:solidFill>
              <a:srgbClr val="FF99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BE7877DF-301F-8186-8E2B-7E094C5B254B}"/>
              </a:ext>
            </a:extLst>
          </p:cNvPr>
          <p:cNvSpPr txBox="1"/>
          <p:nvPr/>
        </p:nvSpPr>
        <p:spPr>
          <a:xfrm>
            <a:off x="501670" y="3312555"/>
            <a:ext cx="8424936" cy="7781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5033" tIns="55033" rIns="55033" bIns="55033" numCol="1" spcCol="38100" rtlCol="0" anchor="ctr">
            <a:spAutoFit/>
          </a:bodyPr>
          <a:lstStyle/>
          <a:p>
            <a:pPr defTabSz="495285" latinLnBrk="1" hangingPunct="0"/>
            <a:endParaRPr lang="nl-NL" sz="2167" i="1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lvl="1" defTabSz="495285" latinLnBrk="1" hangingPunct="0"/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CD92AB-98C3-A54B-0797-683B3BA7B505}"/>
              </a:ext>
            </a:extLst>
          </p:cNvPr>
          <p:cNvSpPr txBox="1"/>
          <p:nvPr/>
        </p:nvSpPr>
        <p:spPr>
          <a:xfrm>
            <a:off x="501670" y="1521321"/>
            <a:ext cx="8420100" cy="3815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5033" tIns="55033" rIns="55033" bIns="55033" numCol="1" spcCol="38100" rtlCol="0" anchor="ctr">
            <a:spAutoFit/>
          </a:bodyPr>
          <a:lstStyle/>
          <a:p>
            <a:pPr defTabSz="495285" latinLnBrk="1" hangingPunct="0"/>
            <a: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Bij vragen over profiel-, vakkenpakket- en studiekeuze kunt u ook </a:t>
            </a:r>
            <a:b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altijd terecht bij:</a:t>
            </a:r>
          </a:p>
          <a:p>
            <a:pPr defTabSz="495285" latinLnBrk="1" hangingPunct="0"/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371464" indent="-371464" defTabSz="495285" latinLnBrk="1" hangingPunct="0">
              <a:buFont typeface="Wingdings" pitchFamily="2" charset="2"/>
              <a:buChar char="§"/>
            </a:pPr>
            <a: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Decaan						Mw. Gijzen</a:t>
            </a:r>
          </a:p>
          <a:p>
            <a:pPr defTabSz="495285" latinLnBrk="1" hangingPunct="0"/>
            <a: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								</a:t>
            </a:r>
            <a:r>
              <a:rPr lang="nl-NL" sz="2167" u="sng" dirty="0" err="1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l.gijzen</a:t>
            </a:r>
            <a:r>
              <a:rPr lang="nl-NL" sz="2167" dirty="0" err="1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@vellesancollege.nl</a:t>
            </a:r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defTabSz="495285" latinLnBrk="1" hangingPunct="0"/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371464" indent="-371464" defTabSz="495285" latinLnBrk="1" hangingPunct="0">
              <a:buFont typeface="Wingdings" pitchFamily="2" charset="2"/>
              <a:buChar char="§"/>
            </a:pPr>
            <a: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Leerjaarcoördinator			Mw. Tauber</a:t>
            </a:r>
          </a:p>
          <a:p>
            <a:pPr defTabSz="495285" latinLnBrk="1" hangingPunct="0"/>
            <a:r>
              <a:rPr lang="nl-NL" sz="2167" dirty="0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    								</a:t>
            </a:r>
            <a:r>
              <a:rPr lang="nl-NL" sz="2167" u="sng" dirty="0" err="1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s.</a:t>
            </a:r>
            <a:r>
              <a:rPr lang="nl-NL" sz="2167" dirty="0" err="1">
                <a:solidFill>
                  <a:schemeClr val="bg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tauber@vellesancollege.nl</a:t>
            </a:r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defTabSz="495285" latinLnBrk="1" hangingPunct="0"/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342900" indent="-342900" defTabSz="495285" latinLnBrk="1" hangingPunct="0">
              <a:buFont typeface="Arial" panose="020B0604020202020204" pitchFamily="34" charset="0"/>
              <a:buChar char="•"/>
            </a:pPr>
            <a:r>
              <a:rPr lang="nl-NL" sz="2170" dirty="0">
                <a:solidFill>
                  <a:schemeClr val="bg1"/>
                </a:solidFill>
                <a:ea typeface="Helvetica"/>
                <a:cs typeface="Helvetica"/>
                <a:sym typeface="Helvetica"/>
              </a:rPr>
              <a:t>of bij de mentor </a:t>
            </a:r>
            <a:endParaRPr lang="nl-NL" sz="2170" dirty="0">
              <a:solidFill>
                <a:schemeClr val="bg1"/>
              </a:solidFill>
              <a:ea typeface="Helvetica"/>
              <a:cs typeface="Arial" panose="020B0604020202020204" pitchFamily="34" charset="0"/>
              <a:sym typeface="Helvetica"/>
            </a:endParaRPr>
          </a:p>
          <a:p>
            <a:pPr defTabSz="495285" latinLnBrk="1" hangingPunct="0"/>
            <a:endParaRPr lang="nl-NL" sz="2167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48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31CB2-84C9-6BFA-7C04-87E44FCD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Keuzerondes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881B6-046C-FF6E-4378-5A4C490E3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2" y="1731595"/>
            <a:ext cx="9505056" cy="47864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	</a:t>
            </a:r>
            <a:r>
              <a:rPr lang="nl-NL" sz="2100" dirty="0"/>
              <a:t>Ronde 1	Ronde 2	Nog vragen?</a:t>
            </a:r>
          </a:p>
          <a:p>
            <a:pPr marL="0" indent="0">
              <a:buNone/>
            </a:pPr>
            <a:r>
              <a:rPr lang="nl-NL" sz="1800" dirty="0"/>
              <a:t>Starttijd:				19:15 -		19:30 - 		19:45 – 					19:30u		19:45u		20:00u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PGP		D. Hoekstra	P23		P23		P23				</a:t>
            </a:r>
          </a:p>
          <a:p>
            <a:r>
              <a:rPr lang="nl-NL" sz="2200" dirty="0" err="1"/>
              <a:t>Nask</a:t>
            </a:r>
            <a:r>
              <a:rPr lang="nl-NL" sz="2200" dirty="0"/>
              <a:t> 1 &amp; 2 	D. </a:t>
            </a:r>
            <a:r>
              <a:rPr lang="nl-NL" sz="2200" dirty="0" err="1"/>
              <a:t>Criens</a:t>
            </a:r>
            <a:r>
              <a:rPr lang="nl-NL" sz="2200" dirty="0"/>
              <a:t> 	P24		P24		P24</a:t>
            </a:r>
          </a:p>
          <a:p>
            <a:pPr marL="0" indent="0">
              <a:buNone/>
            </a:pPr>
            <a:r>
              <a:rPr lang="nl-NL" sz="2200" dirty="0"/>
              <a:t>				</a:t>
            </a:r>
          </a:p>
          <a:p>
            <a:r>
              <a:rPr lang="nl-NL" sz="2200" dirty="0"/>
              <a:t>LO2 		L. Gijzen	P25		P25	</a:t>
            </a:r>
            <a:r>
              <a:rPr lang="nl-NL" sz="2200"/>
              <a:t>	P25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Havo na	S. Tauber 	P28 		P28		P28</a:t>
            </a:r>
            <a:br>
              <a:rPr lang="nl-NL" sz="2200" dirty="0"/>
            </a:br>
            <a:r>
              <a:rPr lang="nl-NL" sz="2200" dirty="0"/>
              <a:t>4 mavo 		</a:t>
            </a:r>
          </a:p>
        </p:txBody>
      </p:sp>
    </p:spTree>
    <p:extLst>
      <p:ext uri="{BB962C8B-B14F-4D97-AF65-F5344CB8AC3E}">
        <p14:creationId xmlns:p14="http://schemas.microsoft.com/office/powerpoint/2010/main" val="41612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42900" latinLnBrk="1" hangingPunct="0">
              <a:lnSpc>
                <a:spcPct val="150000"/>
              </a:lnSpc>
              <a:spcBef>
                <a:spcPts val="0"/>
              </a:spcBef>
            </a:pPr>
            <a:r>
              <a:rPr lang="nl-NL" dirty="0">
                <a:latin typeface="Helvetica"/>
                <a:ea typeface="Helvetica"/>
                <a:cs typeface="Helvetica"/>
                <a:sym typeface="Helvetica"/>
              </a:rPr>
              <a:t>Mavo profielen</a:t>
            </a:r>
          </a:p>
          <a:p>
            <a:pPr defTabSz="342900" latinLnBrk="1" hangingPunct="0">
              <a:lnSpc>
                <a:spcPct val="150000"/>
              </a:lnSpc>
              <a:spcBef>
                <a:spcPts val="0"/>
              </a:spcBef>
            </a:pPr>
            <a:r>
              <a:rPr lang="nl-NL" dirty="0">
                <a:latin typeface="Helvetica"/>
                <a:ea typeface="Helvetica"/>
                <a:cs typeface="Helvetica"/>
                <a:sym typeface="Helvetica"/>
              </a:rPr>
              <a:t>Loopbaanbegeleiding 		</a:t>
            </a:r>
          </a:p>
          <a:p>
            <a:pPr defTabSz="342900" latinLnBrk="1" hangingPunct="0">
              <a:lnSpc>
                <a:spcPct val="150000"/>
              </a:lnSpc>
              <a:spcBef>
                <a:spcPts val="0"/>
              </a:spcBef>
            </a:pPr>
            <a:r>
              <a:rPr lang="nl-NL" dirty="0">
                <a:latin typeface="Helvetica"/>
                <a:ea typeface="Helvetica"/>
                <a:cs typeface="Helvetica"/>
                <a:sym typeface="Helvetica"/>
              </a:rPr>
              <a:t>Keuzerondes</a:t>
            </a:r>
          </a:p>
          <a:p>
            <a:pPr defTabSz="342900" latinLnBrk="1" hangingPunct="0">
              <a:lnSpc>
                <a:spcPct val="150000"/>
              </a:lnSpc>
              <a:spcBef>
                <a:spcPts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5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FE21-4DD5-D7C1-E1FC-580559B3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AC0ECA-EA4F-AAE8-0878-9088B71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FF9900"/>
                </a:solidFill>
                <a:ea typeface="Helvetica"/>
                <a:cs typeface="Helvetica"/>
                <a:sym typeface="Helvetica"/>
              </a:rPr>
              <a:t>Waarom deze avond?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2392EE-4B80-85A7-B7EE-0828E287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</a:rPr>
              <a:t>3 mavo en daarna….</a:t>
            </a:r>
          </a:p>
          <a:p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</a:rPr>
              <a:t>Goed vakkenpakket/profiel i.v.m. doorstroom mbo/havo</a:t>
            </a:r>
          </a:p>
          <a:p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</a:rPr>
              <a:t>Haalbare keuze</a:t>
            </a:r>
          </a:p>
          <a:p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</a:rPr>
              <a:t>Samen er thuis over hebben</a:t>
            </a:r>
          </a:p>
        </p:txBody>
      </p:sp>
    </p:spTree>
    <p:extLst>
      <p:ext uri="{BB962C8B-B14F-4D97-AF65-F5344CB8AC3E}">
        <p14:creationId xmlns:p14="http://schemas.microsoft.com/office/powerpoint/2010/main" val="41841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0512" y="404664"/>
            <a:ext cx="7412423" cy="706091"/>
          </a:xfrm>
        </p:spPr>
        <p:txBody>
          <a:bodyPr/>
          <a:lstStyle/>
          <a:p>
            <a:r>
              <a:rPr lang="nl-NL" dirty="0"/>
              <a:t>LOB </a:t>
            </a:r>
            <a:br>
              <a:rPr lang="nl-NL" dirty="0"/>
            </a:br>
            <a:r>
              <a:rPr lang="nl-NL" dirty="0"/>
              <a:t>Loopbaanoriëntatie en - begeleiding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52946" y="2296351"/>
            <a:ext cx="8631693" cy="329400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Wat hebben de leerlingen ter voorbereiding gedaan?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Bezoeken LOB op de campus (Nova Beverwijk)	 			</a:t>
            </a:r>
          </a:p>
          <a:p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Bliksemstages</a:t>
            </a:r>
          </a:p>
          <a:p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Voorlichting over nieuwe vakken in 3 mavo </a:t>
            </a:r>
          </a:p>
        </p:txBody>
      </p:sp>
    </p:spTree>
    <p:extLst>
      <p:ext uri="{BB962C8B-B14F-4D97-AF65-F5344CB8AC3E}">
        <p14:creationId xmlns:p14="http://schemas.microsoft.com/office/powerpoint/2010/main" val="30075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59C72-3179-4921-96DC-3CB91F02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 in leerjaar 3 en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FE33AD-60B1-4566-8016-89894933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08787"/>
            <a:ext cx="7968885" cy="4704523"/>
          </a:xfrm>
        </p:spPr>
        <p:txBody>
          <a:bodyPr/>
          <a:lstStyle/>
          <a:p>
            <a:pPr marL="0" indent="0">
              <a:buNone/>
            </a:pPr>
            <a:r>
              <a:rPr lang="nl-NL" sz="2133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3 mavo &amp; 4 mavo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Mentorgesprekken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MBO avond, voorlichtingen over  MBO opleidingen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Voorlichting over pakketkeuze naar 4 mavo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Verder werken aan portfolio LOB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Bezoeken Open dagen MBO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On Stage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Inschrijven MBO opleiding</a:t>
            </a:r>
          </a:p>
          <a:p>
            <a:pPr>
              <a:buFontTx/>
              <a:buChar char="-"/>
            </a:pPr>
            <a:r>
              <a:rPr lang="nl-NL" sz="2133" dirty="0" err="1">
                <a:latin typeface="Helvetica" panose="020B0604020202020204" pitchFamily="34" charset="0"/>
                <a:cs typeface="Helvetica" panose="020B0604020202020204" pitchFamily="34" charset="0"/>
              </a:rPr>
              <a:t>PraktijkGericht</a:t>
            </a: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 Programma (PGP)</a:t>
            </a:r>
          </a:p>
          <a:p>
            <a:pPr>
              <a:buFontTx/>
              <a:buChar char="-"/>
            </a:pPr>
            <a:r>
              <a:rPr lang="nl-NL" sz="2133" dirty="0">
                <a:latin typeface="Helvetica" panose="020B0604020202020204" pitchFamily="34" charset="0"/>
                <a:cs typeface="Helvetica" panose="020B0604020202020204" pitchFamily="34" charset="0"/>
              </a:rPr>
              <a:t>Beroepenstage (5 dagen)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u="sng" dirty="0"/>
          </a:p>
          <a:p>
            <a:pPr marL="0" indent="0">
              <a:buNone/>
            </a:pP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14868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94D0C-7651-09C8-82F1-8DA867DAB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FC39B5-E998-6C2C-3EDC-ADB04E724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506" y="698697"/>
            <a:ext cx="8420100" cy="601820"/>
          </a:xfrm>
        </p:spPr>
        <p:txBody>
          <a:bodyPr/>
          <a:lstStyle/>
          <a:p>
            <a:pPr algn="l" eaLnBrk="1" hangingPunct="1"/>
            <a:r>
              <a:rPr lang="nl-NL" sz="195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Doorstroom schema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5A61ECD-64F1-774A-E42F-DDBBB54815C9}"/>
              </a:ext>
            </a:extLst>
          </p:cNvPr>
          <p:cNvCxnSpPr>
            <a:cxnSpLocks/>
          </p:cNvCxnSpPr>
          <p:nvPr/>
        </p:nvCxnSpPr>
        <p:spPr>
          <a:xfrm>
            <a:off x="506506" y="1300517"/>
            <a:ext cx="8580953" cy="0"/>
          </a:xfrm>
          <a:prstGeom prst="line">
            <a:avLst/>
          </a:prstGeom>
          <a:noFill/>
          <a:ln w="25400" cap="flat">
            <a:solidFill>
              <a:srgbClr val="FF99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CABFC9-38B6-B31C-54D3-5987CC24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27" y="1556792"/>
            <a:ext cx="4524146" cy="49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20006"/>
            <a:ext cx="6275040" cy="414047"/>
          </a:xfrm>
        </p:spPr>
        <p:txBody>
          <a:bodyPr/>
          <a:lstStyle/>
          <a:p>
            <a:r>
              <a:rPr lang="nl-NL" sz="2400" dirty="0">
                <a:solidFill>
                  <a:srgbClr val="FF9900"/>
                </a:solidFill>
                <a:ea typeface="Helvetica"/>
                <a:cs typeface="Helvetica"/>
                <a:sym typeface="Helvetica"/>
              </a:rPr>
              <a:t>Mavo profielen  </a:t>
            </a:r>
            <a:br>
              <a:rPr lang="nl-NL" sz="2400" b="0" dirty="0">
                <a:solidFill>
                  <a:srgbClr val="FF9900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2" y="2132856"/>
            <a:ext cx="8147247" cy="3294000"/>
          </a:xfrm>
        </p:spPr>
        <p:txBody>
          <a:bodyPr/>
          <a:lstStyle/>
          <a:p>
            <a:pPr defTabSz="457189" latinLnBrk="1" hangingPunct="0">
              <a:lnSpc>
                <a:spcPct val="150000"/>
              </a:lnSpc>
              <a:spcBef>
                <a:spcPts val="0"/>
              </a:spcBef>
              <a:buClrTx/>
            </a:pPr>
            <a:r>
              <a:rPr lang="nl-NL" dirty="0">
                <a:solidFill>
                  <a:srgbClr val="FF99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F7E506-6252-4216-9794-84996F00FDA2}"/>
              </a:ext>
            </a:extLst>
          </p:cNvPr>
          <p:cNvGraphicFramePr/>
          <p:nvPr/>
        </p:nvGraphicFramePr>
        <p:xfrm>
          <a:off x="776536" y="1935764"/>
          <a:ext cx="5784304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DEBBB-FDFC-DA87-DA1C-AEBE3C4F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 anchor="ctr">
            <a:normAutofit/>
          </a:bodyPr>
          <a:lstStyle/>
          <a:p>
            <a:r>
              <a:rPr lang="nl-NL" dirty="0"/>
              <a:t>Profiel Economie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B20306A-B85C-7C79-0B7B-B506DCC009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8196" y="1628800"/>
            <a:ext cx="4375150" cy="3532932"/>
          </a:xfrm>
          <a:prstGeom prst="rect">
            <a:avLst/>
          </a:prstGeom>
          <a:noFill/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3319BE6-477F-9665-C0B2-FF0C1BA5E1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9024" y="1628800"/>
            <a:ext cx="3688509" cy="50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3CFC254-8136-BC23-F68D-A22FEE4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</p:spPr>
        <p:txBody>
          <a:bodyPr/>
          <a:lstStyle/>
          <a:p>
            <a:r>
              <a:rPr lang="en-US" dirty="0" err="1"/>
              <a:t>Profiel</a:t>
            </a:r>
            <a:r>
              <a:rPr lang="en-US" dirty="0"/>
              <a:t> Zorg &amp; </a:t>
            </a:r>
            <a:r>
              <a:rPr lang="en-US" dirty="0" err="1"/>
              <a:t>Welzijn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B6B838-17C8-505B-5629-FCA38A826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2348" y="1700808"/>
            <a:ext cx="4375150" cy="3598559"/>
          </a:xfrm>
          <a:prstGeom prst="rect">
            <a:avLst/>
          </a:prstGeom>
          <a:noFill/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3907854-A766-3208-76CA-23DAFFB49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1032" y="1700808"/>
            <a:ext cx="3507928" cy="47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C ppt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_ppt.potx" id="{46210D8C-8D8D-4DD4-A119-72580989B4AA}" vid="{8FE65627-756B-4C6D-8618-13C48A00C960}"/>
    </a:ext>
  </a:extLst>
</a:theme>
</file>

<file path=ppt/theme/theme2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27C254AD6DB48A04782C9AAC9885C" ma:contentTypeVersion="5" ma:contentTypeDescription="Een nieuw document maken." ma:contentTypeScope="" ma:versionID="a9e4d1770723f65c7346d86b42895feb">
  <xsd:schema xmlns:xsd="http://www.w3.org/2001/XMLSchema" xmlns:xs="http://www.w3.org/2001/XMLSchema" xmlns:p="http://schemas.microsoft.com/office/2006/metadata/properties" xmlns:ns2="ff9d0689-e1c7-4cef-9772-043fb03e592e" targetNamespace="http://schemas.microsoft.com/office/2006/metadata/properties" ma:root="true" ma:fieldsID="e4ffce83a9b089475b99c99a5dd017c0" ns2:_="">
    <xsd:import namespace="ff9d0689-e1c7-4cef-9772-043fb03e59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0689-e1c7-4cef-9772-043fb03e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D8A4E-3F1F-49DE-84E6-4C736FB966D8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f9d0689-e1c7-4cef-9772-043fb03e592e"/>
  </ds:schemaRefs>
</ds:datastoreItem>
</file>

<file path=customXml/itemProps2.xml><?xml version="1.0" encoding="utf-8"?>
<ds:datastoreItem xmlns:ds="http://schemas.openxmlformats.org/officeDocument/2006/customXml" ds:itemID="{38923D03-3B60-472D-AB63-25B7C821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AEFDF-1F45-4C9A-9EB3-0519A2FA0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9d0689-e1c7-4cef-9772-043fb03e59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 ppt</Template>
  <TotalTime>1247</TotalTime>
  <Words>424</Words>
  <Application>Microsoft Macintosh PowerPoint</Application>
  <PresentationFormat>A4 (210 x 297 mm)</PresentationFormat>
  <Paragraphs>86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Helvetica</vt:lpstr>
      <vt:lpstr>Wingdings</vt:lpstr>
      <vt:lpstr>VC ppt</vt:lpstr>
      <vt:lpstr>Profielkeuzeavond</vt:lpstr>
      <vt:lpstr>Programma</vt:lpstr>
      <vt:lpstr>Waarom deze avond?</vt:lpstr>
      <vt:lpstr>LOB  Loopbaanoriëntatie en - begeleiding</vt:lpstr>
      <vt:lpstr>LOB in leerjaar 3 en 4</vt:lpstr>
      <vt:lpstr>Doorstroom schema</vt:lpstr>
      <vt:lpstr>Mavo profielen    </vt:lpstr>
      <vt:lpstr>Profiel Economie</vt:lpstr>
      <vt:lpstr>Profiel Zorg &amp; Welzijn</vt:lpstr>
      <vt:lpstr>Profiel Techniek</vt:lpstr>
      <vt:lpstr>Overgangsnormen naar 3 mavo </vt:lpstr>
      <vt:lpstr>Tekenen,Handvaardigheid,Dans</vt:lpstr>
      <vt:lpstr>Profielkeuze van 2 naar 3 mavo</vt:lpstr>
      <vt:lpstr>Dank voor uw aandacht!</vt:lpstr>
      <vt:lpstr>Keuzerondes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Tauber, S.</dc:creator>
  <cp:lastModifiedBy>Tauber, S.</cp:lastModifiedBy>
  <cp:revision>1</cp:revision>
  <dcterms:created xsi:type="dcterms:W3CDTF">2026-03-09T13:48:39Z</dcterms:created>
  <dcterms:modified xsi:type="dcterms:W3CDTF">2026-03-10T17:41:14Z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0x010100B2727C254AD6DB48A04782C9AAC9885C</vt:lpwstr>
  </property>
</Properties>
</file>