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37"/>
  </p:notesMasterIdLst>
  <p:sldIdLst>
    <p:sldId id="256" r:id="rId5"/>
    <p:sldId id="257" r:id="rId6"/>
    <p:sldId id="258" r:id="rId7"/>
    <p:sldId id="359" r:id="rId8"/>
    <p:sldId id="295" r:id="rId9"/>
    <p:sldId id="362" r:id="rId10"/>
    <p:sldId id="297" r:id="rId11"/>
    <p:sldId id="361" r:id="rId12"/>
    <p:sldId id="265" r:id="rId13"/>
    <p:sldId id="262" r:id="rId14"/>
    <p:sldId id="290" r:id="rId15"/>
    <p:sldId id="273" r:id="rId16"/>
    <p:sldId id="270" r:id="rId17"/>
    <p:sldId id="292" r:id="rId18"/>
    <p:sldId id="269" r:id="rId19"/>
    <p:sldId id="357" r:id="rId20"/>
    <p:sldId id="272" r:id="rId21"/>
    <p:sldId id="363" r:id="rId22"/>
    <p:sldId id="302" r:id="rId23"/>
    <p:sldId id="303" r:id="rId24"/>
    <p:sldId id="304" r:id="rId25"/>
    <p:sldId id="330" r:id="rId26"/>
    <p:sldId id="305" r:id="rId27"/>
    <p:sldId id="307" r:id="rId28"/>
    <p:sldId id="308" r:id="rId29"/>
    <p:sldId id="309" r:id="rId30"/>
    <p:sldId id="310" r:id="rId31"/>
    <p:sldId id="331" r:id="rId32"/>
    <p:sldId id="311" r:id="rId33"/>
    <p:sldId id="332" r:id="rId34"/>
    <p:sldId id="312" r:id="rId35"/>
    <p:sldId id="279" r:id="rId36"/>
  </p:sldIdLst>
  <p:sldSz cx="9144000" cy="6858000" type="screen4x3"/>
  <p:notesSz cx="6858000" cy="9144000"/>
  <p:defaultTextStyle>
    <a:lvl1pPr>
      <a:defRPr sz="4400">
        <a:latin typeface="Times New Roman"/>
        <a:ea typeface="Times New Roman"/>
        <a:cs typeface="Times New Roman"/>
        <a:sym typeface="Times New Roman"/>
      </a:defRPr>
    </a:lvl1pPr>
    <a:lvl2pPr indent="457200">
      <a:defRPr sz="4400">
        <a:latin typeface="Times New Roman"/>
        <a:ea typeface="Times New Roman"/>
        <a:cs typeface="Times New Roman"/>
        <a:sym typeface="Times New Roman"/>
      </a:defRPr>
    </a:lvl2pPr>
    <a:lvl3pPr indent="914400">
      <a:defRPr sz="4400">
        <a:latin typeface="Times New Roman"/>
        <a:ea typeface="Times New Roman"/>
        <a:cs typeface="Times New Roman"/>
        <a:sym typeface="Times New Roman"/>
      </a:defRPr>
    </a:lvl3pPr>
    <a:lvl4pPr indent="1371600">
      <a:defRPr sz="4400">
        <a:latin typeface="Times New Roman"/>
        <a:ea typeface="Times New Roman"/>
        <a:cs typeface="Times New Roman"/>
        <a:sym typeface="Times New Roman"/>
      </a:defRPr>
    </a:lvl4pPr>
    <a:lvl5pPr indent="1828800">
      <a:defRPr sz="4400">
        <a:latin typeface="Times New Roman"/>
        <a:ea typeface="Times New Roman"/>
        <a:cs typeface="Times New Roman"/>
        <a:sym typeface="Times New Roman"/>
      </a:defRPr>
    </a:lvl5pPr>
    <a:lvl6pPr>
      <a:defRPr sz="4400">
        <a:latin typeface="Times New Roman"/>
        <a:ea typeface="Times New Roman"/>
        <a:cs typeface="Times New Roman"/>
        <a:sym typeface="Times New Roman"/>
      </a:defRPr>
    </a:lvl6pPr>
    <a:lvl7pPr>
      <a:defRPr sz="4400">
        <a:latin typeface="Times New Roman"/>
        <a:ea typeface="Times New Roman"/>
        <a:cs typeface="Times New Roman"/>
        <a:sym typeface="Times New Roman"/>
      </a:defRPr>
    </a:lvl7pPr>
    <a:lvl8pPr>
      <a:defRPr sz="4400">
        <a:latin typeface="Times New Roman"/>
        <a:ea typeface="Times New Roman"/>
        <a:cs typeface="Times New Roman"/>
        <a:sym typeface="Times New Roman"/>
      </a:defRPr>
    </a:lvl8pPr>
    <a:lvl9pPr>
      <a:defRPr sz="4400">
        <a:latin typeface="Times New Roman"/>
        <a:ea typeface="Times New Roman"/>
        <a:cs typeface="Times New Roman"/>
        <a:sym typeface="Times New Roman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n" i="on">
        <a:font>
          <a:latin typeface="Times New Roman"/>
          <a:ea typeface="Times New Roman"/>
          <a:cs typeface="Times New Roman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CAECDD"/>
          </a:solidFill>
        </a:fill>
      </a:tcStyle>
    </a:wholeTbl>
    <a:band2H>
      <a:tcTxStyle/>
      <a:tcStyle>
        <a:tcBdr/>
        <a:fill>
          <a:solidFill>
            <a:srgbClr val="E6F6EF"/>
          </a:solidFill>
        </a:fill>
      </a:tcStyle>
    </a:band2H>
    <a:firstCol>
      <a:tcTxStyle b="on" i="on">
        <a:font>
          <a:latin typeface="Times New Roman"/>
          <a:ea typeface="Times New Roman"/>
          <a:cs typeface="Times New Roman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00CC99"/>
          </a:solidFill>
        </a:fill>
      </a:tcStyle>
    </a:firstCol>
    <a:lastRow>
      <a:tcTxStyle b="on" i="on">
        <a:font>
          <a:latin typeface="Times New Roman"/>
          <a:ea typeface="Times New Roman"/>
          <a:cs typeface="Times New Roman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00CC99"/>
          </a:solidFill>
        </a:fill>
      </a:tcStyle>
    </a:lastRow>
    <a:firstRow>
      <a:tcTxStyle b="on" i="on">
        <a:font>
          <a:latin typeface="Times New Roman"/>
          <a:ea typeface="Times New Roman"/>
          <a:cs typeface="Times New Roman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00CC99"/>
          </a:solidFill>
        </a:fill>
      </a:tcStyle>
    </a:firstRow>
  </a:tblStyle>
  <a:tblStyle styleId="{C7B018BB-80A7-4F77-B60F-C8B233D01FF8}" styleName="">
    <a:tblBg/>
    <a:wholeTbl>
      <a:tcTxStyle b="on" i="on">
        <a:font>
          <a:latin typeface="Times New Roman"/>
          <a:ea typeface="Times New Roman"/>
          <a:cs typeface="Times New Roman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n">
        <a:font>
          <a:latin typeface="Times New Roman"/>
          <a:ea typeface="Times New Roman"/>
          <a:cs typeface="Times New Roman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FFFFF"/>
          </a:solidFill>
        </a:fill>
      </a:tcStyle>
    </a:firstCol>
    <a:lastRow>
      <a:tcTxStyle b="on" i="on">
        <a:font>
          <a:latin typeface="Times New Roman"/>
          <a:ea typeface="Times New Roman"/>
          <a:cs typeface="Times New Roman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FFFFF"/>
          </a:solidFill>
        </a:fill>
      </a:tcStyle>
    </a:lastRow>
    <a:firstRow>
      <a:tcTxStyle b="on" i="on">
        <a:font>
          <a:latin typeface="Times New Roman"/>
          <a:ea typeface="Times New Roman"/>
          <a:cs typeface="Times New Roman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FFFFF"/>
          </a:solidFill>
        </a:fill>
      </a:tcStyle>
    </a:firstRow>
  </a:tblStyle>
  <a:tblStyle styleId="{EEE7283C-3CF3-47DC-8721-378D4A62B228}" styleName="">
    <a:tblBg/>
    <a:wholeTbl>
      <a:tcTxStyle b="on" i="on">
        <a:font>
          <a:latin typeface="Times New Roman"/>
          <a:ea typeface="Times New Roman"/>
          <a:cs typeface="Times New Roman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CCCCE6"/>
          </a:solidFill>
        </a:fill>
      </a:tcStyle>
    </a:wholeTbl>
    <a:band2H>
      <a:tcTxStyle/>
      <a:tcStyle>
        <a:tcBdr/>
        <a:fill>
          <a:solidFill>
            <a:srgbClr val="E7E7F3"/>
          </a:solidFill>
        </a:fill>
      </a:tcStyle>
    </a:band2H>
    <a:firstCol>
      <a:tcTxStyle b="on" i="on">
        <a:font>
          <a:latin typeface="Times New Roman"/>
          <a:ea typeface="Times New Roman"/>
          <a:cs typeface="Times New Roman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2E2EB9"/>
          </a:solidFill>
        </a:fill>
      </a:tcStyle>
    </a:firstCol>
    <a:lastRow>
      <a:tcTxStyle b="on" i="on">
        <a:font>
          <a:latin typeface="Times New Roman"/>
          <a:ea typeface="Times New Roman"/>
          <a:cs typeface="Times New Roman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2E2EB9"/>
          </a:solidFill>
        </a:fill>
      </a:tcStyle>
    </a:lastRow>
    <a:firstRow>
      <a:tcTxStyle b="on" i="on">
        <a:font>
          <a:latin typeface="Times New Roman"/>
          <a:ea typeface="Times New Roman"/>
          <a:cs typeface="Times New Roman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2E2EB9"/>
          </a:solidFill>
        </a:fill>
      </a:tcStyle>
    </a:firstRow>
  </a:tblStyle>
  <a:tblStyle styleId="{CF821DB8-F4EB-4A41-A1BA-3FCAFE7338EE}" styleName="">
    <a:tblBg/>
    <a:wholeTbl>
      <a:tcTxStyle b="on" i="on">
        <a:font>
          <a:latin typeface="Times New Roman"/>
          <a:ea typeface="Times New Roman"/>
          <a:cs typeface="Times New Roman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n">
        <a:font>
          <a:latin typeface="Times New Roman"/>
          <a:ea typeface="Times New Roman"/>
          <a:cs typeface="Times New Roman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0CC99"/>
          </a:solidFill>
        </a:fill>
      </a:tcStyle>
    </a:firstCol>
    <a:lastRow>
      <a:tcTxStyle b="on" i="on">
        <a:font>
          <a:latin typeface="Times New Roman"/>
          <a:ea typeface="Times New Roman"/>
          <a:cs typeface="Times New Roman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bevel/>
            </a:ln>
          </a:top>
          <a:bottom>
            <a:ln w="254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n">
        <a:font>
          <a:latin typeface="Times New Roman"/>
          <a:ea typeface="Times New Roman"/>
          <a:cs typeface="Times New Roman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bevel/>
            </a:ln>
          </a:top>
          <a:bottom>
            <a:ln w="254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0CC99"/>
          </a:solidFill>
        </a:fill>
      </a:tcStyle>
    </a:firstRow>
  </a:tblStyle>
  <a:tblStyle styleId="{33BA23B1-9221-436E-865A-0063620EA4FD}" styleName="">
    <a:tblBg/>
    <a:wholeTbl>
      <a:tcTxStyle b="on" i="on">
        <a:font>
          <a:latin typeface="Times New Roman"/>
          <a:ea typeface="Times New Roman"/>
          <a:cs typeface="Times New Roman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n">
        <a:font>
          <a:latin typeface="Times New Roman"/>
          <a:ea typeface="Times New Roman"/>
          <a:cs typeface="Times New Roman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/>
        </a:fill>
      </a:tcStyle>
    </a:firstCol>
    <a:lastRow>
      <a:tcTxStyle b="on" i="on">
        <a:font>
          <a:latin typeface="Times New Roman"/>
          <a:ea typeface="Times New Roman"/>
          <a:cs typeface="Times New Roman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/>
        </a:fill>
      </a:tcStyle>
    </a:lastRow>
    <a:firstRow>
      <a:tcTxStyle b="on" i="on">
        <a:font>
          <a:latin typeface="Times New Roman"/>
          <a:ea typeface="Times New Roman"/>
          <a:cs typeface="Times New Roman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/>
        </a:fill>
      </a:tcStyle>
    </a:firstRow>
  </a:tblStyle>
  <a:tblStyle styleId="{2708684C-4D16-4618-839F-0558EEFCDFE6}" styleName="">
    <a:tblBg/>
    <a:wholeTbl>
      <a:tcTxStyle b="on" i="on">
        <a:font>
          <a:latin typeface="Times New Roman"/>
          <a:ea typeface="Times New Roman"/>
          <a:cs typeface="Times New Roman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12700" cap="flat">
              <a:solidFill>
                <a:srgbClr val="000000"/>
              </a:solidFill>
              <a:prstDash val="solid"/>
              <a:bevel/>
            </a:ln>
          </a:top>
          <a:bottom>
            <a:ln w="127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n">
        <a:font>
          <a:latin typeface="Times New Roman"/>
          <a:ea typeface="Times New Roman"/>
          <a:cs typeface="Times New Roman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12700" cap="flat">
              <a:solidFill>
                <a:srgbClr val="000000"/>
              </a:solidFill>
              <a:prstDash val="solid"/>
              <a:bevel/>
            </a:ln>
          </a:top>
          <a:bottom>
            <a:ln w="127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n">
        <a:font>
          <a:latin typeface="Times New Roman"/>
          <a:ea typeface="Times New Roman"/>
          <a:cs typeface="Times New Roman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50800" cap="flat">
              <a:solidFill>
                <a:srgbClr val="000000"/>
              </a:solidFill>
              <a:prstDash val="solid"/>
              <a:bevel/>
            </a:ln>
          </a:top>
          <a:bottom>
            <a:ln w="127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noFill/>
        </a:fill>
      </a:tcStyle>
    </a:lastRow>
    <a:firstRow>
      <a:tcTxStyle b="on" i="on">
        <a:font>
          <a:latin typeface="Times New Roman"/>
          <a:ea typeface="Times New Roman"/>
          <a:cs typeface="Times New Roman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12700" cap="flat">
              <a:solidFill>
                <a:srgbClr val="000000"/>
              </a:solidFill>
              <a:prstDash val="solid"/>
              <a:bevel/>
            </a:ln>
          </a:top>
          <a:bottom>
            <a:ln w="254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5204"/>
    <p:restoredTop sz="94191"/>
  </p:normalViewPr>
  <p:slideViewPr>
    <p:cSldViewPr snapToGrid="0" snapToObjects="1">
      <p:cViewPr varScale="1">
        <p:scale>
          <a:sx n="118" d="100"/>
          <a:sy n="118" d="100"/>
        </p:scale>
        <p:origin x="1408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viewProps" Target="viewProps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hape 9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10" name="Shape 10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</p:spTree>
    <p:extLst>
      <p:ext uri="{BB962C8B-B14F-4D97-AF65-F5344CB8AC3E}">
        <p14:creationId xmlns:p14="http://schemas.microsoft.com/office/powerpoint/2010/main" val="178788491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>
      <a:lnSpc>
        <a:spcPct val="125000"/>
      </a:lnSpc>
      <a:defRPr sz="2400">
        <a:latin typeface="+mn-lt"/>
        <a:ea typeface="+mn-ea"/>
        <a:cs typeface="+mn-cs"/>
        <a:sym typeface="Avenir Book"/>
      </a:defRPr>
    </a:lvl1pPr>
    <a:lvl2pPr indent="228600" defTabSz="457200">
      <a:lnSpc>
        <a:spcPct val="125000"/>
      </a:lnSpc>
      <a:defRPr sz="2400">
        <a:latin typeface="+mn-lt"/>
        <a:ea typeface="+mn-ea"/>
        <a:cs typeface="+mn-cs"/>
        <a:sym typeface="Avenir Book"/>
      </a:defRPr>
    </a:lvl2pPr>
    <a:lvl3pPr indent="457200" defTabSz="457200">
      <a:lnSpc>
        <a:spcPct val="125000"/>
      </a:lnSpc>
      <a:defRPr sz="2400">
        <a:latin typeface="+mn-lt"/>
        <a:ea typeface="+mn-ea"/>
        <a:cs typeface="+mn-cs"/>
        <a:sym typeface="Avenir Book"/>
      </a:defRPr>
    </a:lvl3pPr>
    <a:lvl4pPr indent="685800" defTabSz="457200">
      <a:lnSpc>
        <a:spcPct val="125000"/>
      </a:lnSpc>
      <a:defRPr sz="2400">
        <a:latin typeface="+mn-lt"/>
        <a:ea typeface="+mn-ea"/>
        <a:cs typeface="+mn-cs"/>
        <a:sym typeface="Avenir Book"/>
      </a:defRPr>
    </a:lvl4pPr>
    <a:lvl5pPr indent="914400" defTabSz="457200">
      <a:lnSpc>
        <a:spcPct val="125000"/>
      </a:lnSpc>
      <a:defRPr sz="2400">
        <a:latin typeface="+mn-lt"/>
        <a:ea typeface="+mn-ea"/>
        <a:cs typeface="+mn-cs"/>
        <a:sym typeface="Avenir Book"/>
      </a:defRPr>
    </a:lvl5pPr>
    <a:lvl6pPr indent="1143000" defTabSz="457200">
      <a:lnSpc>
        <a:spcPct val="125000"/>
      </a:lnSpc>
      <a:defRPr sz="2400">
        <a:latin typeface="+mn-lt"/>
        <a:ea typeface="+mn-ea"/>
        <a:cs typeface="+mn-cs"/>
        <a:sym typeface="Avenir Book"/>
      </a:defRPr>
    </a:lvl6pPr>
    <a:lvl7pPr indent="1371600" defTabSz="457200">
      <a:lnSpc>
        <a:spcPct val="125000"/>
      </a:lnSpc>
      <a:defRPr sz="2400">
        <a:latin typeface="+mn-lt"/>
        <a:ea typeface="+mn-ea"/>
        <a:cs typeface="+mn-cs"/>
        <a:sym typeface="Avenir Book"/>
      </a:defRPr>
    </a:lvl7pPr>
    <a:lvl8pPr indent="1600200" defTabSz="457200">
      <a:lnSpc>
        <a:spcPct val="125000"/>
      </a:lnSpc>
      <a:defRPr sz="2400">
        <a:latin typeface="+mn-lt"/>
        <a:ea typeface="+mn-ea"/>
        <a:cs typeface="+mn-cs"/>
        <a:sym typeface="Avenir Book"/>
      </a:defRPr>
    </a:lvl8pPr>
    <a:lvl9pPr indent="1828800" defTabSz="457200">
      <a:lnSpc>
        <a:spcPct val="125000"/>
      </a:lnSpc>
      <a:defRPr sz="2400">
        <a:latin typeface="+mn-lt"/>
        <a:ea typeface="+mn-ea"/>
        <a:cs typeface="+mn-cs"/>
        <a:sym typeface="Avenir Book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6353924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6337292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Shape 97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8" name="Shape 98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/>
              <a:t>Op </a:t>
            </a:r>
            <a:r>
              <a:rPr dirty="0" err="1"/>
              <a:t>dinsdag</a:t>
            </a:r>
            <a:r>
              <a:rPr dirty="0"/>
              <a:t> 9 </a:t>
            </a:r>
            <a:r>
              <a:rPr dirty="0" err="1"/>
              <a:t>oktober</a:t>
            </a:r>
            <a:r>
              <a:rPr dirty="0"/>
              <a:t> </a:t>
            </a:r>
            <a:r>
              <a:rPr dirty="0" err="1"/>
              <a:t>staat</a:t>
            </a:r>
            <a:r>
              <a:rPr dirty="0"/>
              <a:t> </a:t>
            </a:r>
            <a:r>
              <a:rPr dirty="0" err="1"/>
              <a:t>een</a:t>
            </a:r>
            <a:r>
              <a:rPr dirty="0"/>
              <a:t> </a:t>
            </a:r>
            <a:r>
              <a:rPr dirty="0" err="1"/>
              <a:t>activiteit</a:t>
            </a:r>
            <a:r>
              <a:rPr dirty="0"/>
              <a:t> </a:t>
            </a:r>
            <a:r>
              <a:rPr dirty="0" err="1"/>
              <a:t>gepland</a:t>
            </a:r>
            <a:r>
              <a:rPr dirty="0"/>
              <a:t> </a:t>
            </a:r>
            <a:r>
              <a:rPr dirty="0" err="1"/>
              <a:t>voor</a:t>
            </a:r>
            <a:r>
              <a:rPr dirty="0"/>
              <a:t> de twee </a:t>
            </a:r>
            <a:r>
              <a:rPr dirty="0" err="1"/>
              <a:t>klassen</a:t>
            </a:r>
            <a:r>
              <a:rPr dirty="0"/>
              <a:t> h/v die we </a:t>
            </a:r>
            <a:r>
              <a:rPr dirty="0" err="1"/>
              <a:t>dit</a:t>
            </a:r>
            <a:r>
              <a:rPr dirty="0"/>
              <a:t> </a:t>
            </a:r>
            <a:r>
              <a:rPr dirty="0" err="1"/>
              <a:t>jaar</a:t>
            </a:r>
            <a:r>
              <a:rPr dirty="0"/>
              <a:t> </a:t>
            </a:r>
            <a:r>
              <a:rPr dirty="0" err="1"/>
              <a:t>hebben</a:t>
            </a:r>
            <a:r>
              <a:rPr dirty="0"/>
              <a:t>. </a:t>
            </a:r>
          </a:p>
          <a:p>
            <a:r>
              <a:rPr dirty="0"/>
              <a:t>’s </a:t>
            </a:r>
            <a:r>
              <a:rPr dirty="0" err="1"/>
              <a:t>Ochtends</a:t>
            </a:r>
            <a:r>
              <a:rPr dirty="0"/>
              <a:t> </a:t>
            </a:r>
            <a:r>
              <a:rPr dirty="0" err="1"/>
              <a:t>wordt</a:t>
            </a:r>
            <a:r>
              <a:rPr dirty="0"/>
              <a:t> het </a:t>
            </a:r>
            <a:r>
              <a:rPr dirty="0" err="1"/>
              <a:t>programma</a:t>
            </a:r>
            <a:r>
              <a:rPr dirty="0"/>
              <a:t> </a:t>
            </a:r>
            <a:r>
              <a:rPr dirty="0" err="1"/>
              <a:t>vormgegeven</a:t>
            </a:r>
            <a:r>
              <a:rPr dirty="0"/>
              <a:t> door de mentor </a:t>
            </a:r>
            <a:r>
              <a:rPr dirty="0" err="1"/>
              <a:t>en</a:t>
            </a:r>
            <a:r>
              <a:rPr dirty="0"/>
              <a:t> het </a:t>
            </a:r>
            <a:r>
              <a:rPr dirty="0" err="1"/>
              <a:t>toneelgezelschap</a:t>
            </a:r>
            <a:r>
              <a:rPr dirty="0"/>
              <a:t> Like Me. Zij </a:t>
            </a:r>
            <a:r>
              <a:rPr dirty="0" err="1"/>
              <a:t>hebben</a:t>
            </a:r>
            <a:r>
              <a:rPr dirty="0"/>
              <a:t> </a:t>
            </a:r>
            <a:r>
              <a:rPr dirty="0" err="1"/>
              <a:t>een</a:t>
            </a:r>
            <a:r>
              <a:rPr dirty="0"/>
              <a:t> </a:t>
            </a:r>
            <a:r>
              <a:rPr dirty="0" err="1"/>
              <a:t>voorstelling</a:t>
            </a:r>
            <a:r>
              <a:rPr dirty="0"/>
              <a:t> die </a:t>
            </a:r>
            <a:r>
              <a:rPr dirty="0" err="1"/>
              <a:t>gericht</a:t>
            </a:r>
            <a:r>
              <a:rPr dirty="0"/>
              <a:t> is op de </a:t>
            </a:r>
            <a:r>
              <a:rPr dirty="0" err="1"/>
              <a:t>omgang</a:t>
            </a:r>
            <a:r>
              <a:rPr dirty="0"/>
              <a:t> met social media. De </a:t>
            </a:r>
            <a:r>
              <a:rPr dirty="0" err="1"/>
              <a:t>voorstelling</a:t>
            </a:r>
            <a:r>
              <a:rPr dirty="0"/>
              <a:t> </a:t>
            </a:r>
            <a:r>
              <a:rPr dirty="0" err="1"/>
              <a:t>duurt</a:t>
            </a:r>
            <a:r>
              <a:rPr dirty="0"/>
              <a:t> </a:t>
            </a:r>
            <a:r>
              <a:rPr dirty="0" err="1"/>
              <a:t>zo’n</a:t>
            </a:r>
            <a:r>
              <a:rPr dirty="0"/>
              <a:t> </a:t>
            </a:r>
            <a:r>
              <a:rPr dirty="0" err="1"/>
              <a:t>anderhalf</a:t>
            </a:r>
            <a:r>
              <a:rPr dirty="0"/>
              <a:t> </a:t>
            </a:r>
            <a:r>
              <a:rPr dirty="0" err="1"/>
              <a:t>uur</a:t>
            </a:r>
            <a:r>
              <a:rPr dirty="0"/>
              <a:t>. De </a:t>
            </a:r>
            <a:r>
              <a:rPr dirty="0" err="1"/>
              <a:t>acteurs</a:t>
            </a:r>
            <a:r>
              <a:rPr dirty="0"/>
              <a:t> die </a:t>
            </a:r>
            <a:r>
              <a:rPr dirty="0" err="1"/>
              <a:t>deze</a:t>
            </a:r>
            <a:r>
              <a:rPr dirty="0"/>
              <a:t> </a:t>
            </a:r>
            <a:r>
              <a:rPr dirty="0" err="1"/>
              <a:t>voorstelling</a:t>
            </a:r>
            <a:r>
              <a:rPr dirty="0"/>
              <a:t> </a:t>
            </a:r>
            <a:r>
              <a:rPr dirty="0" err="1"/>
              <a:t>geven</a:t>
            </a:r>
            <a:r>
              <a:rPr dirty="0"/>
              <a:t>, </a:t>
            </a:r>
            <a:r>
              <a:rPr dirty="0" err="1"/>
              <a:t>zullen</a:t>
            </a:r>
            <a:r>
              <a:rPr dirty="0"/>
              <a:t> in </a:t>
            </a:r>
            <a:r>
              <a:rPr dirty="0" err="1"/>
              <a:t>gesprek</a:t>
            </a:r>
            <a:r>
              <a:rPr dirty="0"/>
              <a:t> </a:t>
            </a:r>
            <a:r>
              <a:rPr dirty="0" err="1"/>
              <a:t>gaan</a:t>
            </a:r>
            <a:r>
              <a:rPr dirty="0"/>
              <a:t> met de </a:t>
            </a:r>
            <a:r>
              <a:rPr dirty="0" err="1"/>
              <a:t>leerlingen</a:t>
            </a:r>
            <a:r>
              <a:rPr dirty="0"/>
              <a:t>. De mentor </a:t>
            </a:r>
            <a:r>
              <a:rPr dirty="0" err="1"/>
              <a:t>besteedt</a:t>
            </a:r>
            <a:r>
              <a:rPr dirty="0"/>
              <a:t> in de </a:t>
            </a:r>
            <a:r>
              <a:rPr dirty="0" err="1"/>
              <a:t>mentorlessen</a:t>
            </a:r>
            <a:r>
              <a:rPr dirty="0"/>
              <a:t> </a:t>
            </a:r>
            <a:r>
              <a:rPr dirty="0" err="1"/>
              <a:t>aandacht</a:t>
            </a:r>
            <a:r>
              <a:rPr dirty="0"/>
              <a:t> </a:t>
            </a:r>
            <a:r>
              <a:rPr dirty="0" err="1"/>
              <a:t>aan</a:t>
            </a:r>
            <a:r>
              <a:rPr dirty="0"/>
              <a:t> </a:t>
            </a:r>
            <a:r>
              <a:rPr dirty="0" err="1"/>
              <a:t>dit</a:t>
            </a:r>
            <a:r>
              <a:rPr dirty="0"/>
              <a:t> </a:t>
            </a:r>
            <a:r>
              <a:rPr dirty="0" err="1"/>
              <a:t>onderwerp</a:t>
            </a:r>
            <a:r>
              <a:rPr dirty="0"/>
              <a:t>, door </a:t>
            </a:r>
            <a:r>
              <a:rPr dirty="0" err="1"/>
              <a:t>gebruik</a:t>
            </a:r>
            <a:r>
              <a:rPr dirty="0"/>
              <a:t> </a:t>
            </a:r>
            <a:r>
              <a:rPr dirty="0" err="1"/>
              <a:t>te</a:t>
            </a:r>
            <a:r>
              <a:rPr dirty="0"/>
              <a:t> </a:t>
            </a:r>
            <a:r>
              <a:rPr dirty="0" err="1"/>
              <a:t>maken</a:t>
            </a:r>
            <a:r>
              <a:rPr dirty="0"/>
              <a:t> van het </a:t>
            </a:r>
            <a:r>
              <a:rPr dirty="0" err="1"/>
              <a:t>lesmateriaal</a:t>
            </a:r>
            <a:r>
              <a:rPr dirty="0"/>
              <a:t> van </a:t>
            </a:r>
            <a:r>
              <a:rPr dirty="0" err="1"/>
              <a:t>Kikid</a:t>
            </a:r>
            <a:r>
              <a:rPr dirty="0"/>
              <a:t>. </a:t>
            </a:r>
          </a:p>
          <a:p>
            <a:r>
              <a:rPr dirty="0"/>
              <a:t>’s </a:t>
            </a:r>
            <a:r>
              <a:rPr dirty="0" err="1"/>
              <a:t>Middags</a:t>
            </a:r>
            <a:r>
              <a:rPr dirty="0"/>
              <a:t> </a:t>
            </a:r>
            <a:r>
              <a:rPr dirty="0" err="1"/>
              <a:t>gaan</a:t>
            </a:r>
            <a:r>
              <a:rPr dirty="0"/>
              <a:t> we, </a:t>
            </a:r>
            <a:r>
              <a:rPr dirty="0" err="1"/>
              <a:t>bij</a:t>
            </a:r>
            <a:r>
              <a:rPr dirty="0"/>
              <a:t> </a:t>
            </a:r>
            <a:r>
              <a:rPr dirty="0" err="1"/>
              <a:t>voorkeur</a:t>
            </a:r>
            <a:r>
              <a:rPr dirty="0"/>
              <a:t> met </a:t>
            </a:r>
            <a:r>
              <a:rPr dirty="0" err="1"/>
              <a:t>zijn</a:t>
            </a:r>
            <a:r>
              <a:rPr dirty="0"/>
              <a:t> </a:t>
            </a:r>
            <a:r>
              <a:rPr dirty="0" err="1"/>
              <a:t>allen</a:t>
            </a:r>
            <a:r>
              <a:rPr dirty="0"/>
              <a:t> op de </a:t>
            </a:r>
            <a:r>
              <a:rPr dirty="0" err="1"/>
              <a:t>fiets</a:t>
            </a:r>
            <a:r>
              <a:rPr dirty="0"/>
              <a:t>, </a:t>
            </a:r>
            <a:r>
              <a:rPr dirty="0" err="1"/>
              <a:t>naar</a:t>
            </a:r>
            <a:r>
              <a:rPr dirty="0"/>
              <a:t> de </a:t>
            </a:r>
            <a:r>
              <a:rPr dirty="0" err="1"/>
              <a:t>Vuurlinie</a:t>
            </a:r>
            <a:r>
              <a:rPr dirty="0"/>
              <a:t>. </a:t>
            </a:r>
            <a:r>
              <a:rPr dirty="0" err="1"/>
              <a:t>Daar</a:t>
            </a:r>
            <a:r>
              <a:rPr dirty="0"/>
              <a:t> </a:t>
            </a:r>
            <a:r>
              <a:rPr dirty="0" err="1"/>
              <a:t>wordt</a:t>
            </a:r>
            <a:r>
              <a:rPr dirty="0"/>
              <a:t> </a:t>
            </a:r>
            <a:r>
              <a:rPr dirty="0" err="1"/>
              <a:t>een</a:t>
            </a:r>
            <a:r>
              <a:rPr dirty="0"/>
              <a:t> </a:t>
            </a:r>
            <a:r>
              <a:rPr dirty="0" err="1"/>
              <a:t>uur</a:t>
            </a:r>
            <a:r>
              <a:rPr dirty="0"/>
              <a:t> </a:t>
            </a:r>
            <a:r>
              <a:rPr dirty="0" err="1"/>
              <a:t>lasergame</a:t>
            </a:r>
            <a:r>
              <a:rPr dirty="0"/>
              <a:t> </a:t>
            </a:r>
            <a:r>
              <a:rPr dirty="0" err="1"/>
              <a:t>gespeeld</a:t>
            </a:r>
            <a:r>
              <a:rPr dirty="0"/>
              <a:t> door de </a:t>
            </a:r>
            <a:r>
              <a:rPr dirty="0" err="1"/>
              <a:t>leerlingen</a:t>
            </a:r>
            <a:r>
              <a:rPr dirty="0"/>
              <a:t> </a:t>
            </a:r>
            <a:r>
              <a:rPr dirty="0" err="1"/>
              <a:t>en</a:t>
            </a:r>
            <a:r>
              <a:rPr dirty="0"/>
              <a:t> </a:t>
            </a:r>
            <a:r>
              <a:rPr dirty="0" err="1"/>
              <a:t>krijgen</a:t>
            </a:r>
            <a:r>
              <a:rPr dirty="0"/>
              <a:t> </a:t>
            </a:r>
            <a:r>
              <a:rPr dirty="0" err="1"/>
              <a:t>ze</a:t>
            </a:r>
            <a:r>
              <a:rPr dirty="0"/>
              <a:t> </a:t>
            </a:r>
            <a:r>
              <a:rPr dirty="0" err="1"/>
              <a:t>een</a:t>
            </a:r>
            <a:r>
              <a:rPr dirty="0"/>
              <a:t> snack </a:t>
            </a:r>
            <a:r>
              <a:rPr dirty="0" err="1"/>
              <a:t>en</a:t>
            </a:r>
            <a:r>
              <a:rPr dirty="0"/>
              <a:t> </a:t>
            </a:r>
            <a:r>
              <a:rPr dirty="0" err="1"/>
              <a:t>limonade</a:t>
            </a:r>
            <a:r>
              <a:rPr dirty="0"/>
              <a:t>. </a:t>
            </a:r>
          </a:p>
          <a:p>
            <a:r>
              <a:rPr dirty="0" err="1"/>
              <a:t>Ik</a:t>
            </a:r>
            <a:r>
              <a:rPr dirty="0"/>
              <a:t> hoop </a:t>
            </a:r>
            <a:r>
              <a:rPr dirty="0" err="1"/>
              <a:t>dat</a:t>
            </a:r>
            <a:r>
              <a:rPr dirty="0"/>
              <a:t> </a:t>
            </a:r>
            <a:r>
              <a:rPr dirty="0" err="1"/>
              <a:t>deze</a:t>
            </a:r>
            <a:r>
              <a:rPr dirty="0"/>
              <a:t> </a:t>
            </a:r>
            <a:r>
              <a:rPr dirty="0" err="1"/>
              <a:t>dag</a:t>
            </a:r>
            <a:r>
              <a:rPr dirty="0"/>
              <a:t> </a:t>
            </a:r>
            <a:r>
              <a:rPr dirty="0" err="1"/>
              <a:t>bijdraagt</a:t>
            </a:r>
            <a:r>
              <a:rPr dirty="0"/>
              <a:t> </a:t>
            </a:r>
            <a:r>
              <a:rPr dirty="0" err="1"/>
              <a:t>aan</a:t>
            </a:r>
            <a:r>
              <a:rPr dirty="0"/>
              <a:t> het </a:t>
            </a:r>
            <a:r>
              <a:rPr dirty="0" err="1"/>
              <a:t>klassengevoel</a:t>
            </a:r>
            <a:r>
              <a:rPr dirty="0"/>
              <a:t> </a:t>
            </a:r>
            <a:r>
              <a:rPr dirty="0" err="1"/>
              <a:t>en</a:t>
            </a:r>
            <a:r>
              <a:rPr dirty="0"/>
              <a:t> in het </a:t>
            </a:r>
            <a:r>
              <a:rPr dirty="0" err="1"/>
              <a:t>bijzonder</a:t>
            </a:r>
            <a:r>
              <a:rPr dirty="0"/>
              <a:t> de </a:t>
            </a:r>
            <a:r>
              <a:rPr dirty="0" err="1"/>
              <a:t>leerlingen</a:t>
            </a:r>
            <a:r>
              <a:rPr dirty="0"/>
              <a:t> </a:t>
            </a:r>
            <a:r>
              <a:rPr dirty="0" err="1"/>
              <a:t>aantoont</a:t>
            </a:r>
            <a:r>
              <a:rPr dirty="0"/>
              <a:t> wat de </a:t>
            </a:r>
            <a:r>
              <a:rPr dirty="0" err="1"/>
              <a:t>gevaren</a:t>
            </a:r>
            <a:r>
              <a:rPr dirty="0"/>
              <a:t> </a:t>
            </a:r>
            <a:r>
              <a:rPr dirty="0" err="1"/>
              <a:t>zijn</a:t>
            </a:r>
            <a:r>
              <a:rPr dirty="0"/>
              <a:t> van </a:t>
            </a:r>
            <a:r>
              <a:rPr dirty="0" err="1"/>
              <a:t>sociale</a:t>
            </a:r>
            <a:r>
              <a:rPr dirty="0"/>
              <a:t> media. </a:t>
            </a:r>
            <a:r>
              <a:rPr dirty="0" err="1"/>
              <a:t>Wij</a:t>
            </a:r>
            <a:r>
              <a:rPr dirty="0"/>
              <a:t> </a:t>
            </a:r>
            <a:r>
              <a:rPr dirty="0" err="1"/>
              <a:t>voelen</a:t>
            </a:r>
            <a:r>
              <a:rPr dirty="0"/>
              <a:t> </a:t>
            </a:r>
            <a:r>
              <a:rPr dirty="0" err="1"/>
              <a:t>ons</a:t>
            </a:r>
            <a:r>
              <a:rPr dirty="0"/>
              <a:t> </a:t>
            </a:r>
            <a:r>
              <a:rPr dirty="0" err="1"/>
              <a:t>als</a:t>
            </a:r>
            <a:r>
              <a:rPr dirty="0"/>
              <a:t> school </a:t>
            </a:r>
            <a:r>
              <a:rPr dirty="0" err="1"/>
              <a:t>waar</a:t>
            </a:r>
            <a:r>
              <a:rPr dirty="0"/>
              <a:t> iPads </a:t>
            </a:r>
            <a:r>
              <a:rPr dirty="0" err="1"/>
              <a:t>gebruikt</a:t>
            </a:r>
            <a:r>
              <a:rPr dirty="0"/>
              <a:t> </a:t>
            </a:r>
            <a:r>
              <a:rPr dirty="0" err="1"/>
              <a:t>worden</a:t>
            </a:r>
            <a:r>
              <a:rPr dirty="0"/>
              <a:t> </a:t>
            </a:r>
            <a:r>
              <a:rPr dirty="0" err="1"/>
              <a:t>verplicht</a:t>
            </a:r>
            <a:r>
              <a:rPr dirty="0"/>
              <a:t> om </a:t>
            </a:r>
            <a:r>
              <a:rPr dirty="0" err="1"/>
              <a:t>onze</a:t>
            </a:r>
            <a:r>
              <a:rPr dirty="0"/>
              <a:t> </a:t>
            </a:r>
            <a:r>
              <a:rPr dirty="0" err="1"/>
              <a:t>leerlingen</a:t>
            </a:r>
            <a:r>
              <a:rPr dirty="0"/>
              <a:t> </a:t>
            </a:r>
            <a:r>
              <a:rPr dirty="0" err="1"/>
              <a:t>goed</a:t>
            </a:r>
            <a:r>
              <a:rPr dirty="0"/>
              <a:t> </a:t>
            </a:r>
            <a:r>
              <a:rPr dirty="0" err="1"/>
              <a:t>voor</a:t>
            </a:r>
            <a:r>
              <a:rPr dirty="0"/>
              <a:t> </a:t>
            </a:r>
            <a:r>
              <a:rPr dirty="0" err="1"/>
              <a:t>te</a:t>
            </a:r>
            <a:r>
              <a:rPr dirty="0"/>
              <a:t> </a:t>
            </a:r>
            <a:r>
              <a:rPr dirty="0" err="1"/>
              <a:t>lichten</a:t>
            </a:r>
            <a:r>
              <a:rPr dirty="0"/>
              <a:t> </a:t>
            </a:r>
            <a:r>
              <a:rPr dirty="0" err="1"/>
              <a:t>hierover</a:t>
            </a:r>
            <a:r>
              <a:rPr dirty="0"/>
              <a:t>, </a:t>
            </a:r>
            <a:r>
              <a:rPr dirty="0" err="1"/>
              <a:t>vandaar</a:t>
            </a:r>
            <a:r>
              <a:rPr dirty="0"/>
              <a:t> </a:t>
            </a:r>
            <a:r>
              <a:rPr dirty="0" err="1"/>
              <a:t>dat</a:t>
            </a:r>
            <a:r>
              <a:rPr dirty="0"/>
              <a:t> we </a:t>
            </a:r>
            <a:r>
              <a:rPr dirty="0" err="1"/>
              <a:t>deze</a:t>
            </a:r>
            <a:r>
              <a:rPr dirty="0"/>
              <a:t> </a:t>
            </a:r>
            <a:r>
              <a:rPr dirty="0" err="1"/>
              <a:t>dag</a:t>
            </a:r>
            <a:r>
              <a:rPr dirty="0"/>
              <a:t> </a:t>
            </a:r>
            <a:r>
              <a:rPr dirty="0" err="1"/>
              <a:t>organiseren</a:t>
            </a:r>
            <a:r>
              <a:rPr dirty="0"/>
              <a:t>.  </a:t>
            </a:r>
          </a:p>
        </p:txBody>
      </p:sp>
    </p:spTree>
    <p:extLst>
      <p:ext uri="{BB962C8B-B14F-4D97-AF65-F5344CB8AC3E}">
        <p14:creationId xmlns:p14="http://schemas.microsoft.com/office/powerpoint/2010/main" val="5074748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61269470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5111583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5"/>
          <p:cNvSpPr>
            <a:spLocks noGrp="1"/>
          </p:cNvSpPr>
          <p:nvPr>
            <p:ph type="sldNum" sz="quarter" idx="2"/>
          </p:nvPr>
        </p:nvSpPr>
        <p:spPr>
          <a:xfrm>
            <a:off x="6553200" y="6248400"/>
            <a:ext cx="1905000" cy="287087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spAutoFit/>
          </a:bodyPr>
          <a:lstStyle>
            <a:lvl1pPr algn="r">
              <a:defRPr sz="1400"/>
            </a:lvl1pPr>
          </a:lstStyle>
          <a:p>
            <a:pPr lvl="0"/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o - vertica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 7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4200"/>
              <a:t>Titeltekst</a:t>
            </a:r>
          </a:p>
        </p:txBody>
      </p:sp>
      <p:sp>
        <p:nvSpPr>
          <p:cNvPr id="8" name="Shape 8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2200"/>
              <a:t>Hoofdtekst - niveau één</a:t>
            </a:r>
          </a:p>
          <a:p>
            <a:pPr lvl="1">
              <a:defRPr sz="1800"/>
            </a:pPr>
            <a:r>
              <a:rPr sz="2200"/>
              <a:t>Hoofdtekst - niveau twee</a:t>
            </a:r>
          </a:p>
          <a:p>
            <a:pPr lvl="2">
              <a:defRPr sz="1800"/>
            </a:pPr>
            <a:r>
              <a:rPr sz="2200"/>
              <a:t>Hoofdtekst - niveau drie</a:t>
            </a:r>
          </a:p>
          <a:p>
            <a:pPr lvl="3">
              <a:defRPr sz="1800"/>
            </a:pPr>
            <a:r>
              <a:rPr sz="2200"/>
              <a:t>Hoofdtekst - niveau vier</a:t>
            </a:r>
          </a:p>
          <a:p>
            <a:pPr lvl="4">
              <a:defRPr sz="1800"/>
            </a:pPr>
            <a:r>
              <a:rPr sz="2200"/>
              <a:t>Hoofdtekst - niveau vijf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669726" y="446484"/>
            <a:ext cx="3750470" cy="28039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5718" tIns="35718" rIns="35718" bIns="35718" anchor="b">
            <a:normAutofit/>
          </a:bodyPr>
          <a:lstStyle/>
          <a:p>
            <a:pPr lvl="0">
              <a:defRPr sz="1800"/>
            </a:pPr>
            <a:r>
              <a:rPr sz="4200"/>
              <a:t>Titeltekst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669726" y="3348632"/>
            <a:ext cx="3750470" cy="28842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5718" tIns="35718" rIns="35718" bIns="35718">
            <a:normAutofit/>
          </a:bodyPr>
          <a:lstStyle/>
          <a:p>
            <a:pPr lvl="0">
              <a:defRPr sz="1800"/>
            </a:pPr>
            <a:r>
              <a:rPr sz="2200"/>
              <a:t>Hoofdtekst - niveau één</a:t>
            </a:r>
          </a:p>
          <a:p>
            <a:pPr lvl="1">
              <a:defRPr sz="1800"/>
            </a:pPr>
            <a:r>
              <a:rPr sz="2200"/>
              <a:t>Hoofdtekst - niveau twee</a:t>
            </a:r>
          </a:p>
          <a:p>
            <a:pPr lvl="2">
              <a:defRPr sz="1800"/>
            </a:pPr>
            <a:r>
              <a:rPr sz="2200"/>
              <a:t>Hoofdtekst - niveau drie</a:t>
            </a:r>
          </a:p>
          <a:p>
            <a:pPr lvl="3">
              <a:defRPr sz="1800"/>
            </a:pPr>
            <a:r>
              <a:rPr sz="2200"/>
              <a:t>Hoofdtekst - niveau vier</a:t>
            </a:r>
          </a:p>
          <a:p>
            <a:pPr lvl="4">
              <a:defRPr sz="1800"/>
            </a:pPr>
            <a:r>
              <a:rPr sz="2200"/>
              <a:t>Hoofdtekst - niveau vijf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ctr" defTabSz="584200">
        <a:defRPr sz="4200">
          <a:latin typeface="Helvetica Light"/>
          <a:ea typeface="Helvetica Light"/>
          <a:cs typeface="Helvetica Light"/>
          <a:sym typeface="Helvetica Light"/>
        </a:defRPr>
      </a:lvl1pPr>
      <a:lvl2pPr indent="228600" algn="ctr" defTabSz="584200">
        <a:defRPr sz="4200">
          <a:latin typeface="Helvetica Light"/>
          <a:ea typeface="Helvetica Light"/>
          <a:cs typeface="Helvetica Light"/>
          <a:sym typeface="Helvetica Light"/>
        </a:defRPr>
      </a:lvl2pPr>
      <a:lvl3pPr indent="457200" algn="ctr" defTabSz="584200">
        <a:defRPr sz="4200">
          <a:latin typeface="Helvetica Light"/>
          <a:ea typeface="Helvetica Light"/>
          <a:cs typeface="Helvetica Light"/>
          <a:sym typeface="Helvetica Light"/>
        </a:defRPr>
      </a:lvl3pPr>
      <a:lvl4pPr indent="685800" algn="ctr" defTabSz="584200">
        <a:defRPr sz="4200">
          <a:latin typeface="Helvetica Light"/>
          <a:ea typeface="Helvetica Light"/>
          <a:cs typeface="Helvetica Light"/>
          <a:sym typeface="Helvetica Light"/>
        </a:defRPr>
      </a:lvl4pPr>
      <a:lvl5pPr indent="914400" algn="ctr" defTabSz="584200">
        <a:defRPr sz="4200">
          <a:latin typeface="Helvetica Light"/>
          <a:ea typeface="Helvetica Light"/>
          <a:cs typeface="Helvetica Light"/>
          <a:sym typeface="Helvetica Light"/>
        </a:defRPr>
      </a:lvl5pPr>
      <a:lvl6pPr indent="1143000" algn="ctr" defTabSz="584200">
        <a:defRPr sz="4200">
          <a:latin typeface="Helvetica Light"/>
          <a:ea typeface="Helvetica Light"/>
          <a:cs typeface="Helvetica Light"/>
          <a:sym typeface="Helvetica Light"/>
        </a:defRPr>
      </a:lvl6pPr>
      <a:lvl7pPr indent="1371600" algn="ctr" defTabSz="584200">
        <a:defRPr sz="4200">
          <a:latin typeface="Helvetica Light"/>
          <a:ea typeface="Helvetica Light"/>
          <a:cs typeface="Helvetica Light"/>
          <a:sym typeface="Helvetica Light"/>
        </a:defRPr>
      </a:lvl7pPr>
      <a:lvl8pPr indent="1600200" algn="ctr" defTabSz="584200">
        <a:defRPr sz="4200">
          <a:latin typeface="Helvetica Light"/>
          <a:ea typeface="Helvetica Light"/>
          <a:cs typeface="Helvetica Light"/>
          <a:sym typeface="Helvetica Light"/>
        </a:defRPr>
      </a:lvl8pPr>
      <a:lvl9pPr indent="1828800" algn="ctr" defTabSz="584200">
        <a:defRPr sz="4200">
          <a:latin typeface="Helvetica Light"/>
          <a:ea typeface="Helvetica Light"/>
          <a:cs typeface="Helvetica Light"/>
          <a:sym typeface="Helvetica Light"/>
        </a:defRPr>
      </a:lvl9pPr>
    </p:titleStyle>
    <p:bodyStyle>
      <a:lvl1pPr algn="ctr" defTabSz="584200">
        <a:defRPr sz="2200">
          <a:latin typeface="Helvetica Light"/>
          <a:ea typeface="Helvetica Light"/>
          <a:cs typeface="Helvetica Light"/>
          <a:sym typeface="Helvetica Light"/>
        </a:defRPr>
      </a:lvl1pPr>
      <a:lvl2pPr indent="228600" algn="ctr" defTabSz="584200">
        <a:defRPr sz="2200">
          <a:latin typeface="Helvetica Light"/>
          <a:ea typeface="Helvetica Light"/>
          <a:cs typeface="Helvetica Light"/>
          <a:sym typeface="Helvetica Light"/>
        </a:defRPr>
      </a:lvl2pPr>
      <a:lvl3pPr indent="457200" algn="ctr" defTabSz="584200">
        <a:defRPr sz="2200">
          <a:latin typeface="Helvetica Light"/>
          <a:ea typeface="Helvetica Light"/>
          <a:cs typeface="Helvetica Light"/>
          <a:sym typeface="Helvetica Light"/>
        </a:defRPr>
      </a:lvl3pPr>
      <a:lvl4pPr indent="685800" algn="ctr" defTabSz="584200">
        <a:defRPr sz="2200">
          <a:latin typeface="Helvetica Light"/>
          <a:ea typeface="Helvetica Light"/>
          <a:cs typeface="Helvetica Light"/>
          <a:sym typeface="Helvetica Light"/>
        </a:defRPr>
      </a:lvl4pPr>
      <a:lvl5pPr indent="914400" algn="ctr" defTabSz="584200">
        <a:defRPr sz="2200">
          <a:latin typeface="Helvetica Light"/>
          <a:ea typeface="Helvetica Light"/>
          <a:cs typeface="Helvetica Light"/>
          <a:sym typeface="Helvetica Light"/>
        </a:defRPr>
      </a:lvl5pPr>
      <a:lvl6pPr indent="1143000" algn="ctr" defTabSz="584200">
        <a:defRPr sz="2200">
          <a:latin typeface="Helvetica Light"/>
          <a:ea typeface="Helvetica Light"/>
          <a:cs typeface="Helvetica Light"/>
          <a:sym typeface="Helvetica Light"/>
        </a:defRPr>
      </a:lvl6pPr>
      <a:lvl7pPr indent="1371600" algn="ctr" defTabSz="584200">
        <a:defRPr sz="2200">
          <a:latin typeface="Helvetica Light"/>
          <a:ea typeface="Helvetica Light"/>
          <a:cs typeface="Helvetica Light"/>
          <a:sym typeface="Helvetica Light"/>
        </a:defRPr>
      </a:lvl7pPr>
      <a:lvl8pPr indent="1600200" algn="ctr" defTabSz="584200">
        <a:defRPr sz="2200">
          <a:latin typeface="Helvetica Light"/>
          <a:ea typeface="Helvetica Light"/>
          <a:cs typeface="Helvetica Light"/>
          <a:sym typeface="Helvetica Light"/>
        </a:defRPr>
      </a:lvl8pPr>
      <a:lvl9pPr indent="1828800" algn="ctr" defTabSz="584200">
        <a:defRPr sz="2200">
          <a:latin typeface="Helvetica Light"/>
          <a:ea typeface="Helvetica Light"/>
          <a:cs typeface="Helvetica Light"/>
          <a:sym typeface="Helvetica Light"/>
        </a:defRPr>
      </a:lvl9pPr>
    </p:bodyStyle>
    <p:otherStyle>
      <a:lvl1pPr algn="ctr" defTabSz="584200">
        <a:defRPr sz="1200">
          <a:solidFill>
            <a:schemeClr val="tx1"/>
          </a:solidFill>
          <a:latin typeface="+mn-lt"/>
          <a:ea typeface="+mn-ea"/>
          <a:cs typeface="+mn-cs"/>
          <a:sym typeface="Helvetica Light"/>
        </a:defRPr>
      </a:lvl1pPr>
      <a:lvl2pPr indent="228600" algn="ctr" defTabSz="584200">
        <a:defRPr sz="1200">
          <a:solidFill>
            <a:schemeClr val="tx1"/>
          </a:solidFill>
          <a:latin typeface="+mn-lt"/>
          <a:ea typeface="+mn-ea"/>
          <a:cs typeface="+mn-cs"/>
          <a:sym typeface="Helvetica Light"/>
        </a:defRPr>
      </a:lvl2pPr>
      <a:lvl3pPr indent="457200" algn="ctr" defTabSz="584200">
        <a:defRPr sz="1200">
          <a:solidFill>
            <a:schemeClr val="tx1"/>
          </a:solidFill>
          <a:latin typeface="+mn-lt"/>
          <a:ea typeface="+mn-ea"/>
          <a:cs typeface="+mn-cs"/>
          <a:sym typeface="Helvetica Light"/>
        </a:defRPr>
      </a:lvl3pPr>
      <a:lvl4pPr indent="685800" algn="ctr" defTabSz="584200">
        <a:defRPr sz="1200">
          <a:solidFill>
            <a:schemeClr val="tx1"/>
          </a:solidFill>
          <a:latin typeface="+mn-lt"/>
          <a:ea typeface="+mn-ea"/>
          <a:cs typeface="+mn-cs"/>
          <a:sym typeface="Helvetica Light"/>
        </a:defRPr>
      </a:lvl4pPr>
      <a:lvl5pPr indent="914400" algn="ctr" defTabSz="584200">
        <a:defRPr sz="1200">
          <a:solidFill>
            <a:schemeClr val="tx1"/>
          </a:solidFill>
          <a:latin typeface="+mn-lt"/>
          <a:ea typeface="+mn-ea"/>
          <a:cs typeface="+mn-cs"/>
          <a:sym typeface="Helvetica Light"/>
        </a:defRPr>
      </a:lvl5pPr>
      <a:lvl6pPr indent="1143000" algn="ctr" defTabSz="584200">
        <a:defRPr sz="1200">
          <a:solidFill>
            <a:schemeClr val="tx1"/>
          </a:solidFill>
          <a:latin typeface="+mn-lt"/>
          <a:ea typeface="+mn-ea"/>
          <a:cs typeface="+mn-cs"/>
          <a:sym typeface="Helvetica Light"/>
        </a:defRPr>
      </a:lvl6pPr>
      <a:lvl7pPr indent="1371600" algn="ctr" defTabSz="584200">
        <a:defRPr sz="1200">
          <a:solidFill>
            <a:schemeClr val="tx1"/>
          </a:solidFill>
          <a:latin typeface="+mn-lt"/>
          <a:ea typeface="+mn-ea"/>
          <a:cs typeface="+mn-cs"/>
          <a:sym typeface="Helvetica Light"/>
        </a:defRPr>
      </a:lvl7pPr>
      <a:lvl8pPr indent="1600200" algn="ctr" defTabSz="584200">
        <a:defRPr sz="1200">
          <a:solidFill>
            <a:schemeClr val="tx1"/>
          </a:solidFill>
          <a:latin typeface="+mn-lt"/>
          <a:ea typeface="+mn-ea"/>
          <a:cs typeface="+mn-cs"/>
          <a:sym typeface="Helvetica Light"/>
        </a:defRPr>
      </a:lvl8pPr>
      <a:lvl9pPr indent="1828800" algn="ctr" defTabSz="584200">
        <a:defRPr sz="1200">
          <a:solidFill>
            <a:schemeClr val="tx1"/>
          </a:solidFill>
          <a:latin typeface="+mn-lt"/>
          <a:ea typeface="+mn-ea"/>
          <a:cs typeface="+mn-cs"/>
          <a:sym typeface="Helvetica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mijneindexamen.nl/" TargetMode="External"/><Relationship Id="rId5" Type="http://schemas.openxmlformats.org/officeDocument/2006/relationships/hyperlink" Target="http://www.examenblad.nl/" TargetMode="External"/><Relationship Id="rId4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droppedImage.pdf"/>
          <p:cNvPicPr/>
          <p:nvPr/>
        </p:nvPicPr>
        <p:blipFill>
          <a:blip r:embed="rId2"/>
          <a:srcRect l="5897" t="1762" r="7188" b="13109"/>
          <a:stretch>
            <a:fillRect/>
          </a:stretch>
        </p:blipFill>
        <p:spPr>
          <a:xfrm>
            <a:off x="7201141" y="5777911"/>
            <a:ext cx="1725221" cy="1021924"/>
          </a:xfrm>
          <a:prstGeom prst="rect">
            <a:avLst/>
          </a:prstGeom>
          <a:ln w="3175">
            <a:miter lim="400000"/>
          </a:ln>
        </p:spPr>
      </p:pic>
      <p:sp>
        <p:nvSpPr>
          <p:cNvPr id="13" name="Shape 13"/>
          <p:cNvSpPr/>
          <p:nvPr/>
        </p:nvSpPr>
        <p:spPr>
          <a:xfrm>
            <a:off x="1215913" y="191729"/>
            <a:ext cx="6712172" cy="20893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20091" tIns="20091" rIns="20091" bIns="20091" anchor="b"/>
          <a:lstStyle/>
          <a:p>
            <a:pPr lvl="0" algn="ctr" defTabSz="584200">
              <a:defRPr sz="1800"/>
            </a:pPr>
            <a:r>
              <a:rPr sz="6400" b="1" dirty="0">
                <a:solidFill>
                  <a:srgbClr val="FFFFFF"/>
                </a:solidFill>
                <a:latin typeface="+mj-lt"/>
                <a:ea typeface="+mj-ea"/>
                <a:cs typeface="+mj-cs"/>
                <a:sym typeface="Helvetica"/>
              </a:rPr>
              <a:t>ouder</a:t>
            </a:r>
            <a:r>
              <a:rPr sz="6400" b="1" dirty="0">
                <a:solidFill>
                  <a:srgbClr val="FF9300"/>
                </a:solidFill>
                <a:latin typeface="+mj-lt"/>
                <a:ea typeface="+mj-ea"/>
                <a:cs typeface="+mj-cs"/>
                <a:sym typeface="Helvetica"/>
              </a:rPr>
              <a:t>avond</a:t>
            </a:r>
          </a:p>
          <a:p>
            <a:pPr lvl="0" algn="ctr" defTabSz="584200">
              <a:defRPr sz="1800"/>
            </a:pPr>
            <a:r>
              <a:rPr sz="4600" b="1" dirty="0">
                <a:solidFill>
                  <a:srgbClr val="FF9300"/>
                </a:solidFill>
                <a:latin typeface="+mj-lt"/>
                <a:ea typeface="+mj-ea"/>
                <a:cs typeface="+mj-cs"/>
                <a:sym typeface="Helvetica"/>
              </a:rPr>
              <a:t>5 havo </a:t>
            </a:r>
            <a:r>
              <a:rPr lang="en-US" sz="4600" b="1" dirty="0">
                <a:solidFill>
                  <a:srgbClr val="FF9300"/>
                </a:solidFill>
                <a:latin typeface="+mj-lt"/>
                <a:ea typeface="+mj-ea"/>
                <a:cs typeface="+mj-cs"/>
                <a:sym typeface="Helvetica"/>
              </a:rPr>
              <a:t>/ 5 </a:t>
            </a:r>
            <a:r>
              <a:rPr lang="en-US" sz="4600" b="1" dirty="0" err="1">
                <a:solidFill>
                  <a:srgbClr val="FF9300"/>
                </a:solidFill>
                <a:latin typeface="+mj-lt"/>
                <a:ea typeface="+mj-ea"/>
                <a:cs typeface="+mj-cs"/>
                <a:sym typeface="Helvetica"/>
              </a:rPr>
              <a:t>vwo</a:t>
            </a:r>
            <a:r>
              <a:rPr lang="en-US" sz="4600" b="1" dirty="0">
                <a:solidFill>
                  <a:srgbClr val="FF9300"/>
                </a:solidFill>
                <a:latin typeface="+mj-lt"/>
                <a:ea typeface="+mj-ea"/>
                <a:cs typeface="+mj-cs"/>
                <a:sym typeface="Helvetica"/>
              </a:rPr>
              <a:t> / </a:t>
            </a:r>
            <a:r>
              <a:rPr sz="4600" b="1" dirty="0">
                <a:solidFill>
                  <a:srgbClr val="FF9300"/>
                </a:solidFill>
                <a:latin typeface="+mj-lt"/>
                <a:ea typeface="+mj-ea"/>
                <a:cs typeface="+mj-cs"/>
                <a:sym typeface="Helvetica"/>
              </a:rPr>
              <a:t>6 vwo</a:t>
            </a:r>
          </a:p>
        </p:txBody>
      </p:sp>
      <p:pic>
        <p:nvPicPr>
          <p:cNvPr id="14" name="Afbeelding 13"/>
          <p:cNvPicPr/>
          <p:nvPr/>
        </p:nvPicPr>
        <p:blipFill>
          <a:blip r:embed="rId3"/>
          <a:stretch>
            <a:fillRect/>
          </a:stretch>
        </p:blipFill>
        <p:spPr>
          <a:xfrm>
            <a:off x="-70620" y="3162422"/>
            <a:ext cx="9289010" cy="2608023"/>
          </a:xfrm>
          <a:prstGeom prst="rect">
            <a:avLst/>
          </a:prstGeom>
        </p:spPr>
      </p:pic>
      <p:pic>
        <p:nvPicPr>
          <p:cNvPr id="15" name="Afbeelding 14"/>
          <p:cNvPicPr/>
          <p:nvPr/>
        </p:nvPicPr>
        <p:blipFill>
          <a:blip r:embed="rId4"/>
          <a:stretch>
            <a:fillRect/>
          </a:stretch>
        </p:blipFill>
        <p:spPr>
          <a:xfrm rot="21600000">
            <a:off x="148634" y="2427877"/>
            <a:ext cx="8846732" cy="25401"/>
          </a:xfrm>
          <a:prstGeom prst="rect">
            <a:avLst/>
          </a:prstGeom>
        </p:spPr>
      </p:pic>
      <p:sp>
        <p:nvSpPr>
          <p:cNvPr id="2" name="Tekstvak 1">
            <a:extLst>
              <a:ext uri="{FF2B5EF4-FFF2-40B4-BE49-F238E27FC236}">
                <a16:creationId xmlns:a16="http://schemas.microsoft.com/office/drawing/2014/main" id="{90C66E6E-C33B-9935-EA9F-2A1563A1BB76}"/>
              </a:ext>
            </a:extLst>
          </p:cNvPr>
          <p:cNvSpPr txBox="1"/>
          <p:nvPr/>
        </p:nvSpPr>
        <p:spPr>
          <a:xfrm>
            <a:off x="276447" y="1818167"/>
            <a:ext cx="92396" cy="76943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nl-NL" sz="4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8"/>
          <p:cNvSpPr/>
          <p:nvPr/>
        </p:nvSpPr>
        <p:spPr>
          <a:xfrm>
            <a:off x="1225670" y="1484092"/>
            <a:ext cx="7445013" cy="62391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20091" tIns="20091" rIns="20091" bIns="20091" anchor="ctr">
            <a:spAutoFit/>
          </a:bodyPr>
          <a:lstStyle/>
          <a:p>
            <a:pPr marL="342900" lvl="0" indent="-342900">
              <a:lnSpc>
                <a:spcPct val="90000"/>
              </a:lnSpc>
              <a:spcBef>
                <a:spcPts val="600"/>
              </a:spcBef>
              <a:defRPr sz="1800"/>
            </a:pPr>
            <a:r>
              <a:rPr lang="nl-NL" sz="2800" b="1" dirty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R. </a:t>
            </a:r>
            <a:r>
              <a:rPr lang="nl-NL" sz="2800" b="1" dirty="0" err="1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Steuns</a:t>
            </a:r>
            <a:endParaRPr lang="nl-NL" sz="2800" b="1" dirty="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342900" lvl="0" indent="-342900">
              <a:lnSpc>
                <a:spcPct val="90000"/>
              </a:lnSpc>
              <a:spcBef>
                <a:spcPts val="600"/>
              </a:spcBef>
              <a:defRPr sz="1800"/>
            </a:pPr>
            <a:r>
              <a:rPr lang="nl-NL" sz="2400" b="1" i="1" dirty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afdelingsleider havo/vwo bovenbouw</a:t>
            </a:r>
            <a:endParaRPr sz="2400" b="1" i="1" dirty="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342900" lvl="0" indent="-342900">
              <a:lnSpc>
                <a:spcPct val="90000"/>
              </a:lnSpc>
              <a:spcBef>
                <a:spcPts val="600"/>
              </a:spcBef>
              <a:defRPr sz="1800"/>
            </a:pPr>
            <a:endParaRPr lang="nl-NL" sz="2800" b="1" dirty="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342900" lvl="0" indent="-342900">
              <a:lnSpc>
                <a:spcPct val="90000"/>
              </a:lnSpc>
              <a:spcBef>
                <a:spcPts val="600"/>
              </a:spcBef>
              <a:defRPr sz="1800"/>
            </a:pPr>
            <a:r>
              <a:rPr lang="nl-NL" sz="2800" b="1" dirty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J. </a:t>
            </a:r>
            <a:r>
              <a:rPr lang="nl-NL" sz="2800" b="1" dirty="0" err="1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Haagsma</a:t>
            </a:r>
            <a:r>
              <a:rPr lang="nl-NL" sz="2800" b="1" dirty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		</a:t>
            </a:r>
            <a:r>
              <a:rPr lang="nl-NL" sz="2400" b="1" i="1" dirty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mentor 5Ha</a:t>
            </a:r>
          </a:p>
          <a:p>
            <a:pPr marL="342900" lvl="0" indent="-342900">
              <a:lnSpc>
                <a:spcPct val="90000"/>
              </a:lnSpc>
              <a:spcBef>
                <a:spcPts val="600"/>
              </a:spcBef>
              <a:defRPr sz="1800"/>
            </a:pPr>
            <a:r>
              <a:rPr lang="nl-NL" sz="2800" b="1" dirty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K. </a:t>
            </a:r>
            <a:r>
              <a:rPr lang="nl-NL" sz="2800" b="1" dirty="0" err="1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Kompier</a:t>
            </a:r>
            <a:r>
              <a:rPr sz="2800" b="1" dirty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	</a:t>
            </a:r>
            <a:r>
              <a:rPr lang="nl-NL" sz="2800" b="1" dirty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	</a:t>
            </a:r>
            <a:r>
              <a:rPr lang="en-US" sz="2400" b="1" i="1" dirty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mentor </a:t>
            </a:r>
            <a:r>
              <a:rPr sz="2400" b="1" i="1" dirty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5H</a:t>
            </a:r>
            <a:r>
              <a:rPr lang="nl-NL" sz="2400" b="1" i="1" dirty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b</a:t>
            </a:r>
            <a:r>
              <a:rPr sz="2400" b="1" i="1" dirty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endParaRPr lang="nl-NL" sz="2400" b="1" i="1" dirty="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342900" lvl="0" indent="-342900">
              <a:lnSpc>
                <a:spcPct val="90000"/>
              </a:lnSpc>
              <a:spcBef>
                <a:spcPts val="600"/>
              </a:spcBef>
              <a:defRPr sz="1800"/>
            </a:pPr>
            <a:endParaRPr lang="nl-NL" sz="2400" b="1" i="1" dirty="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342900" lvl="0" indent="-342900">
              <a:lnSpc>
                <a:spcPct val="90000"/>
              </a:lnSpc>
              <a:spcBef>
                <a:spcPts val="600"/>
              </a:spcBef>
              <a:defRPr sz="1800"/>
            </a:pPr>
            <a:r>
              <a:rPr lang="nl-NL" sz="2800" b="1" dirty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K. Willems		</a:t>
            </a:r>
            <a:r>
              <a:rPr lang="nl-NL" sz="2400" b="1" i="1" dirty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mentor 5Va</a:t>
            </a:r>
            <a:endParaRPr sz="2400" b="1" i="1" dirty="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342900" lvl="0" indent="-342900">
              <a:lnSpc>
                <a:spcPct val="90000"/>
              </a:lnSpc>
              <a:spcBef>
                <a:spcPts val="600"/>
              </a:spcBef>
              <a:defRPr sz="1800"/>
            </a:pPr>
            <a:r>
              <a:rPr lang="en-US" sz="2800" b="1" dirty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	</a:t>
            </a:r>
            <a:r>
              <a:rPr sz="2800" b="1" dirty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		</a:t>
            </a:r>
            <a:endParaRPr lang="en-US" sz="2800" b="1" dirty="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342900" lvl="0" indent="-342900">
              <a:lnSpc>
                <a:spcPct val="90000"/>
              </a:lnSpc>
              <a:spcBef>
                <a:spcPts val="600"/>
              </a:spcBef>
              <a:defRPr sz="1800"/>
            </a:pPr>
            <a:r>
              <a:rPr lang="en-US" sz="2800" b="1" dirty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C. </a:t>
            </a:r>
            <a:r>
              <a:rPr lang="en-US" sz="2800" b="1" dirty="0" err="1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Klesser</a:t>
            </a:r>
            <a:r>
              <a:rPr lang="en-US" sz="2800" b="1" dirty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		</a:t>
            </a:r>
            <a:r>
              <a:rPr lang="en-US" sz="2400" b="1" i="1" dirty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mentor 6Va</a:t>
            </a:r>
          </a:p>
          <a:p>
            <a:pPr marL="342900" lvl="0" indent="-342900">
              <a:lnSpc>
                <a:spcPct val="90000"/>
              </a:lnSpc>
              <a:spcBef>
                <a:spcPts val="600"/>
              </a:spcBef>
              <a:defRPr sz="1800"/>
            </a:pPr>
            <a:endParaRPr lang="en-US" sz="2400" b="1" i="1" dirty="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342900" lvl="0" indent="-342900">
              <a:lnSpc>
                <a:spcPct val="90000"/>
              </a:lnSpc>
              <a:spcBef>
                <a:spcPts val="600"/>
              </a:spcBef>
              <a:defRPr sz="1800"/>
            </a:pPr>
            <a:r>
              <a:rPr lang="en-US" sz="2800" b="1" dirty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R. </a:t>
            </a:r>
            <a:r>
              <a:rPr lang="en-US" sz="2800" b="1" dirty="0" err="1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Welboren</a:t>
            </a:r>
            <a:r>
              <a:rPr lang="en-US" sz="2800" b="1" dirty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		</a:t>
            </a:r>
            <a:r>
              <a:rPr lang="en-US" sz="2400" b="1" i="1" dirty="0" err="1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decaan</a:t>
            </a:r>
            <a:endParaRPr sz="2400" b="1" i="1" dirty="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lvl="0" defTabSz="584200">
              <a:defRPr sz="1800"/>
            </a:pPr>
            <a:endParaRPr sz="2400" b="1" dirty="0">
              <a:solidFill>
                <a:srgbClr val="FFFFFF"/>
              </a:solidFill>
              <a:latin typeface="+mj-lt"/>
              <a:ea typeface="+mj-ea"/>
              <a:cs typeface="+mj-cs"/>
              <a:sym typeface="Helvetica"/>
            </a:endParaRPr>
          </a:p>
          <a:p>
            <a:pPr lvl="0" defTabSz="584200">
              <a:defRPr sz="1800"/>
            </a:pPr>
            <a:endParaRPr sz="2400" b="1" dirty="0">
              <a:solidFill>
                <a:srgbClr val="FFFFFF"/>
              </a:solidFill>
              <a:latin typeface="+mj-lt"/>
              <a:ea typeface="+mj-ea"/>
              <a:cs typeface="+mj-cs"/>
              <a:sym typeface="Helvetica"/>
            </a:endParaRPr>
          </a:p>
          <a:p>
            <a:pPr lvl="0" defTabSz="584200">
              <a:defRPr sz="1800"/>
            </a:pPr>
            <a:endParaRPr sz="2400" b="1" dirty="0">
              <a:solidFill>
                <a:srgbClr val="FFFFFF"/>
              </a:solidFill>
              <a:latin typeface="+mj-lt"/>
              <a:ea typeface="+mj-ea"/>
              <a:cs typeface="+mj-cs"/>
              <a:sym typeface="Helvetica"/>
            </a:endParaRPr>
          </a:p>
          <a:p>
            <a:pPr lvl="0" defTabSz="584200">
              <a:defRPr sz="1800"/>
            </a:pPr>
            <a:endParaRPr i="1" dirty="0">
              <a:solidFill>
                <a:srgbClr val="FF9300"/>
              </a:solidFill>
              <a:latin typeface="+mj-lt"/>
              <a:ea typeface="+mj-ea"/>
              <a:cs typeface="+mj-cs"/>
              <a:sym typeface="Helvetica"/>
            </a:endParaRPr>
          </a:p>
        </p:txBody>
      </p:sp>
      <p:pic>
        <p:nvPicPr>
          <p:cNvPr id="19" name="Afbeelding 18"/>
          <p:cNvPicPr/>
          <p:nvPr/>
        </p:nvPicPr>
        <p:blipFill>
          <a:blip r:embed="rId2"/>
          <a:stretch>
            <a:fillRect/>
          </a:stretch>
        </p:blipFill>
        <p:spPr>
          <a:xfrm rot="21600000">
            <a:off x="611856" y="975354"/>
            <a:ext cx="8213398" cy="25401"/>
          </a:xfrm>
          <a:prstGeom prst="rect">
            <a:avLst/>
          </a:prstGeom>
        </p:spPr>
      </p:pic>
      <p:pic>
        <p:nvPicPr>
          <p:cNvPr id="21" name="droppedImage.pdf"/>
          <p:cNvPicPr/>
          <p:nvPr/>
        </p:nvPicPr>
        <p:blipFill>
          <a:blip r:embed="rId3"/>
          <a:srcRect l="53335" t="8844" r="19401" b="46844"/>
          <a:stretch>
            <a:fillRect/>
          </a:stretch>
        </p:blipFill>
        <p:spPr>
          <a:xfrm>
            <a:off x="443658" y="1484092"/>
            <a:ext cx="461414" cy="453558"/>
          </a:xfrm>
          <a:prstGeom prst="rect">
            <a:avLst/>
          </a:prstGeom>
          <a:ln w="3175">
            <a:miter lim="400000"/>
          </a:ln>
        </p:spPr>
      </p:pic>
      <p:pic>
        <p:nvPicPr>
          <p:cNvPr id="22" name="droppedImage.pdf"/>
          <p:cNvPicPr/>
          <p:nvPr/>
        </p:nvPicPr>
        <p:blipFill>
          <a:blip r:embed="rId3"/>
          <a:srcRect l="53335" t="8844" r="19401" b="46844"/>
          <a:stretch>
            <a:fillRect/>
          </a:stretch>
        </p:blipFill>
        <p:spPr>
          <a:xfrm>
            <a:off x="443658" y="2815166"/>
            <a:ext cx="461414" cy="453558"/>
          </a:xfrm>
          <a:prstGeom prst="rect">
            <a:avLst/>
          </a:prstGeom>
          <a:ln w="3175">
            <a:miter lim="400000"/>
          </a:ln>
        </p:spPr>
      </p:pic>
      <p:pic>
        <p:nvPicPr>
          <p:cNvPr id="23" name="droppedImage.pdf"/>
          <p:cNvPicPr/>
          <p:nvPr/>
        </p:nvPicPr>
        <p:blipFill>
          <a:blip r:embed="rId3"/>
          <a:srcRect l="5897" t="1762" r="7188" b="13109"/>
          <a:stretch>
            <a:fillRect/>
          </a:stretch>
        </p:blipFill>
        <p:spPr>
          <a:xfrm>
            <a:off x="7201141" y="5771127"/>
            <a:ext cx="1725221" cy="1021924"/>
          </a:xfrm>
          <a:prstGeom prst="rect">
            <a:avLst/>
          </a:prstGeom>
          <a:ln w="3175">
            <a:miter lim="400000"/>
          </a:ln>
        </p:spPr>
      </p:pic>
      <p:pic>
        <p:nvPicPr>
          <p:cNvPr id="7" name="droppedImage.pdf"/>
          <p:cNvPicPr/>
          <p:nvPr/>
        </p:nvPicPr>
        <p:blipFill>
          <a:blip r:embed="rId3"/>
          <a:srcRect l="53335" t="8844" r="19401" b="46844"/>
          <a:stretch>
            <a:fillRect/>
          </a:stretch>
        </p:blipFill>
        <p:spPr>
          <a:xfrm>
            <a:off x="443658" y="4146240"/>
            <a:ext cx="461414" cy="453558"/>
          </a:xfrm>
          <a:prstGeom prst="rect">
            <a:avLst/>
          </a:prstGeom>
          <a:ln w="3175">
            <a:miter lim="400000"/>
          </a:ln>
        </p:spPr>
      </p:pic>
      <p:sp>
        <p:nvSpPr>
          <p:cNvPr id="9" name="Shape 25">
            <a:extLst>
              <a:ext uri="{FF2B5EF4-FFF2-40B4-BE49-F238E27FC236}">
                <a16:creationId xmlns:a16="http://schemas.microsoft.com/office/drawing/2014/main" id="{EA799F93-6601-4B41-B3FA-2D5354C3FA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4365" y="328642"/>
            <a:ext cx="7601811" cy="630834"/>
          </a:xfrm>
          <a:prstGeom prst="rect">
            <a:avLst/>
          </a:prstGeom>
        </p:spPr>
        <p:txBody>
          <a:bodyPr lIns="20091" tIns="20091" rIns="20091" bIns="20091" anchor="ctr">
            <a:noAutofit/>
          </a:bodyPr>
          <a:lstStyle>
            <a:lvl1pPr algn="l">
              <a:defRPr sz="3200" b="1" i="1">
                <a:solidFill>
                  <a:srgbClr val="FF9300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 lvl="0">
              <a:defRPr sz="1800" b="0" i="0">
                <a:solidFill>
                  <a:srgbClr val="000000"/>
                </a:solidFill>
              </a:defRPr>
            </a:pPr>
            <a:r>
              <a:rPr lang="en-US" sz="3200" b="1" i="1" dirty="0" err="1">
                <a:solidFill>
                  <a:srgbClr val="FF9300"/>
                </a:solidFill>
              </a:rPr>
              <a:t>welkom</a:t>
            </a:r>
            <a:endParaRPr sz="3200" b="1" i="1" dirty="0">
              <a:solidFill>
                <a:srgbClr val="FF9300"/>
              </a:solidFill>
            </a:endParaRPr>
          </a:p>
        </p:txBody>
      </p:sp>
      <p:pic>
        <p:nvPicPr>
          <p:cNvPr id="10" name="droppedImage.pdf">
            <a:extLst>
              <a:ext uri="{FF2B5EF4-FFF2-40B4-BE49-F238E27FC236}">
                <a16:creationId xmlns:a16="http://schemas.microsoft.com/office/drawing/2014/main" id="{0D83F5EC-779C-1A4F-A354-994367857807}"/>
              </a:ext>
            </a:extLst>
          </p:cNvPr>
          <p:cNvPicPr/>
          <p:nvPr/>
        </p:nvPicPr>
        <p:blipFill>
          <a:blip r:embed="rId3"/>
          <a:srcRect l="53335" t="8844" r="19401" b="46844"/>
          <a:stretch>
            <a:fillRect/>
          </a:stretch>
        </p:blipFill>
        <p:spPr>
          <a:xfrm>
            <a:off x="443658" y="5095021"/>
            <a:ext cx="461414" cy="453558"/>
          </a:xfrm>
          <a:prstGeom prst="rect">
            <a:avLst/>
          </a:prstGeom>
          <a:ln w="3175">
            <a:miter lim="400000"/>
          </a:ln>
        </p:spPr>
      </p:pic>
      <p:pic>
        <p:nvPicPr>
          <p:cNvPr id="2" name="droppedImage.pdf">
            <a:extLst>
              <a:ext uri="{FF2B5EF4-FFF2-40B4-BE49-F238E27FC236}">
                <a16:creationId xmlns:a16="http://schemas.microsoft.com/office/drawing/2014/main" id="{4A0DF352-F196-DAA7-EDB3-24976282CB76}"/>
              </a:ext>
            </a:extLst>
          </p:cNvPr>
          <p:cNvPicPr/>
          <p:nvPr/>
        </p:nvPicPr>
        <p:blipFill>
          <a:blip r:embed="rId3"/>
          <a:srcRect l="53335" t="8844" r="19401" b="46844"/>
          <a:stretch>
            <a:fillRect/>
          </a:stretch>
        </p:blipFill>
        <p:spPr>
          <a:xfrm>
            <a:off x="443658" y="5986623"/>
            <a:ext cx="461414" cy="453558"/>
          </a:xfrm>
          <a:prstGeom prst="rect">
            <a:avLst/>
          </a:prstGeom>
          <a:ln w="3175">
            <a:miter lim="400000"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hape 25"/>
          <p:cNvSpPr>
            <a:spLocks noGrp="1"/>
          </p:cNvSpPr>
          <p:nvPr>
            <p:ph type="title"/>
          </p:nvPr>
        </p:nvSpPr>
        <p:spPr>
          <a:xfrm>
            <a:off x="674365" y="328642"/>
            <a:ext cx="7601811" cy="630834"/>
          </a:xfrm>
          <a:prstGeom prst="rect">
            <a:avLst/>
          </a:prstGeom>
        </p:spPr>
        <p:txBody>
          <a:bodyPr lIns="20091" tIns="20091" rIns="20091" bIns="20091" anchor="ctr">
            <a:noAutofit/>
          </a:bodyPr>
          <a:lstStyle>
            <a:lvl1pPr algn="l">
              <a:defRPr sz="3200" b="1" i="1">
                <a:solidFill>
                  <a:srgbClr val="FF9300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 lvl="0">
              <a:defRPr sz="1800" b="0" i="0">
                <a:solidFill>
                  <a:srgbClr val="000000"/>
                </a:solidFill>
              </a:defRPr>
            </a:pPr>
            <a:r>
              <a:rPr sz="3200" b="1" i="1" dirty="0" err="1">
                <a:solidFill>
                  <a:srgbClr val="FF9300"/>
                </a:solidFill>
              </a:rPr>
              <a:t>programma</a:t>
            </a:r>
            <a:endParaRPr sz="3200" b="1" i="1" dirty="0">
              <a:solidFill>
                <a:srgbClr val="FF9300"/>
              </a:solidFill>
            </a:endParaRPr>
          </a:p>
        </p:txBody>
      </p:sp>
      <p:sp>
        <p:nvSpPr>
          <p:cNvPr id="26" name="Shape 26"/>
          <p:cNvSpPr/>
          <p:nvPr/>
        </p:nvSpPr>
        <p:spPr>
          <a:xfrm>
            <a:off x="1481350" y="1112913"/>
            <a:ext cx="7445012" cy="70271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20091" tIns="20091" rIns="20091" bIns="20091" anchor="ctr">
            <a:spAutoFit/>
          </a:bodyPr>
          <a:lstStyle/>
          <a:p>
            <a:pPr lvl="0" defTabSz="584200">
              <a:defRPr sz="1800"/>
            </a:pPr>
            <a:endParaRPr lang="en-US" sz="2800" b="1" dirty="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lvl="0" defTabSz="584200">
              <a:defRPr sz="1800"/>
            </a:pPr>
            <a:r>
              <a:rPr lang="en-US" sz="2800" b="1" dirty="0" err="1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schoolexamen</a:t>
            </a:r>
            <a:r>
              <a:rPr lang="en-US" sz="2800" b="1" dirty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 (PTA)</a:t>
            </a:r>
            <a:r>
              <a:rPr sz="2800" b="1" dirty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  </a:t>
            </a:r>
          </a:p>
          <a:p>
            <a:pPr marL="342900" lvl="0" indent="-342900" defTabSz="457200">
              <a:defRPr sz="1800"/>
            </a:pPr>
            <a:endParaRPr sz="2800" b="1" dirty="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342900" lvl="0" indent="-342900" defTabSz="457200">
              <a:defRPr sz="1800"/>
            </a:pPr>
            <a:r>
              <a:rPr lang="nl-NL" sz="2800" b="1" dirty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centraal examen</a:t>
            </a:r>
            <a:endParaRPr sz="2800" b="1" dirty="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342900" lvl="0" indent="-342900" defTabSz="457200">
              <a:defRPr sz="1800"/>
            </a:pPr>
            <a:endParaRPr sz="2800" b="1" dirty="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342900" indent="-342900" defTabSz="457200">
              <a:defRPr sz="1800"/>
            </a:pPr>
            <a:r>
              <a:rPr lang="nl-NL" sz="2800" b="1" dirty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slaag- / zakregeling</a:t>
            </a:r>
          </a:p>
          <a:p>
            <a:pPr marL="342900" indent="-342900" defTabSz="457200">
              <a:defRPr sz="1800"/>
            </a:pPr>
            <a:endParaRPr lang="nl-NL" sz="2800" b="1" dirty="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342900" indent="-342900" defTabSz="457200">
              <a:defRPr sz="1800"/>
            </a:pPr>
            <a:r>
              <a:rPr lang="nl-NL" sz="2800" b="1" dirty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studiekeuze</a:t>
            </a:r>
            <a:endParaRPr lang="en-US" sz="2800" b="1" dirty="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342900" lvl="0" indent="-342900" defTabSz="457200">
              <a:defRPr sz="1800"/>
            </a:pPr>
            <a:endParaRPr lang="en-US" sz="2800" b="1" dirty="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342900" lvl="0" indent="-342900" defTabSz="457200">
              <a:defRPr sz="1800"/>
            </a:pPr>
            <a:r>
              <a:rPr lang="en-US" sz="2800" b="1" dirty="0" err="1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o</a:t>
            </a:r>
            <a:r>
              <a:rPr sz="2800" b="1" dirty="0" err="1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ntmoeting</a:t>
            </a:r>
            <a:r>
              <a:rPr sz="2800" b="1" dirty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 met de mentor</a:t>
            </a:r>
            <a:endParaRPr lang="nl-NL" sz="2800" b="1" dirty="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342900" lvl="0" indent="-342900" defTabSz="457200">
              <a:defRPr sz="1800"/>
            </a:pPr>
            <a:endParaRPr lang="nl-NL" sz="2800" b="1" dirty="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342900" lvl="0" indent="-342900" defTabSz="457200">
              <a:defRPr sz="1800"/>
            </a:pPr>
            <a:endParaRPr sz="2800" b="1" dirty="0">
              <a:latin typeface="Verdana"/>
              <a:ea typeface="Verdana"/>
              <a:cs typeface="Verdana"/>
              <a:sym typeface="Verdana"/>
            </a:endParaRPr>
          </a:p>
          <a:p>
            <a:pPr marL="342900" lvl="0" indent="-342900" defTabSz="457200">
              <a:defRPr sz="1800"/>
            </a:pPr>
            <a:endParaRPr sz="2800" b="1" dirty="0">
              <a:latin typeface="Verdana"/>
              <a:ea typeface="Verdana"/>
              <a:cs typeface="Verdana"/>
              <a:sym typeface="Verdana"/>
            </a:endParaRPr>
          </a:p>
          <a:p>
            <a:pPr lvl="0" defTabSz="584200">
              <a:defRPr sz="1800"/>
            </a:pPr>
            <a:endParaRPr sz="2400" b="1" dirty="0">
              <a:solidFill>
                <a:srgbClr val="FFFFFF"/>
              </a:solidFill>
              <a:latin typeface="+mj-lt"/>
              <a:ea typeface="+mj-ea"/>
              <a:cs typeface="+mj-cs"/>
              <a:sym typeface="Helvetica"/>
            </a:endParaRPr>
          </a:p>
          <a:p>
            <a:pPr lvl="0" defTabSz="584200">
              <a:defRPr sz="1800"/>
            </a:pPr>
            <a:endParaRPr sz="2400" b="1" dirty="0">
              <a:solidFill>
                <a:srgbClr val="FFFFFF"/>
              </a:solidFill>
              <a:latin typeface="+mj-lt"/>
              <a:ea typeface="+mj-ea"/>
              <a:cs typeface="+mj-cs"/>
              <a:sym typeface="Helvetica"/>
            </a:endParaRPr>
          </a:p>
          <a:p>
            <a:pPr lvl="0" defTabSz="584200">
              <a:defRPr sz="1800"/>
            </a:pPr>
            <a:endParaRPr sz="2400" b="1" dirty="0">
              <a:solidFill>
                <a:srgbClr val="FFFFFF"/>
              </a:solidFill>
              <a:latin typeface="+mj-lt"/>
              <a:ea typeface="+mj-ea"/>
              <a:cs typeface="+mj-cs"/>
              <a:sym typeface="Helvetica"/>
            </a:endParaRPr>
          </a:p>
          <a:p>
            <a:pPr lvl="0" defTabSz="584200">
              <a:defRPr sz="1800"/>
            </a:pPr>
            <a:endParaRPr i="1" dirty="0">
              <a:solidFill>
                <a:srgbClr val="FF9300"/>
              </a:solidFill>
              <a:latin typeface="+mj-lt"/>
              <a:ea typeface="+mj-ea"/>
              <a:cs typeface="+mj-cs"/>
              <a:sym typeface="Helvetica"/>
            </a:endParaRPr>
          </a:p>
        </p:txBody>
      </p:sp>
      <p:pic>
        <p:nvPicPr>
          <p:cNvPr id="27" name="Afbeelding 26"/>
          <p:cNvPicPr/>
          <p:nvPr/>
        </p:nvPicPr>
        <p:blipFill>
          <a:blip r:embed="rId2"/>
          <a:stretch>
            <a:fillRect/>
          </a:stretch>
        </p:blipFill>
        <p:spPr>
          <a:xfrm rot="21600000">
            <a:off x="611856" y="975354"/>
            <a:ext cx="8213398" cy="25401"/>
          </a:xfrm>
          <a:prstGeom prst="rect">
            <a:avLst/>
          </a:prstGeom>
        </p:spPr>
      </p:pic>
      <p:pic>
        <p:nvPicPr>
          <p:cNvPr id="29" name="droppedImage.pdf"/>
          <p:cNvPicPr/>
          <p:nvPr/>
        </p:nvPicPr>
        <p:blipFill>
          <a:blip r:embed="rId3"/>
          <a:srcRect l="53335" t="8844" r="19401" b="46844"/>
          <a:stretch>
            <a:fillRect/>
          </a:stretch>
        </p:blipFill>
        <p:spPr>
          <a:xfrm>
            <a:off x="611856" y="1601528"/>
            <a:ext cx="461414" cy="453558"/>
          </a:xfrm>
          <a:prstGeom prst="rect">
            <a:avLst/>
          </a:prstGeom>
          <a:ln w="3175">
            <a:miter lim="400000"/>
          </a:ln>
        </p:spPr>
      </p:pic>
      <p:pic>
        <p:nvPicPr>
          <p:cNvPr id="30" name="droppedImage.pdf"/>
          <p:cNvPicPr/>
          <p:nvPr/>
        </p:nvPicPr>
        <p:blipFill>
          <a:blip r:embed="rId3"/>
          <a:srcRect l="53335" t="9716" r="19401" b="45972"/>
          <a:stretch>
            <a:fillRect/>
          </a:stretch>
        </p:blipFill>
        <p:spPr>
          <a:xfrm>
            <a:off x="627928" y="4172906"/>
            <a:ext cx="461414" cy="453558"/>
          </a:xfrm>
          <a:prstGeom prst="rect">
            <a:avLst/>
          </a:prstGeom>
          <a:ln w="3175">
            <a:miter lim="400000"/>
          </a:ln>
        </p:spPr>
      </p:pic>
      <p:pic>
        <p:nvPicPr>
          <p:cNvPr id="31" name="droppedImage.pdf"/>
          <p:cNvPicPr/>
          <p:nvPr/>
        </p:nvPicPr>
        <p:blipFill>
          <a:blip r:embed="rId3"/>
          <a:srcRect l="53335" t="5122" r="19401" b="50566"/>
          <a:stretch>
            <a:fillRect/>
          </a:stretch>
        </p:blipFill>
        <p:spPr>
          <a:xfrm>
            <a:off x="611856" y="2434468"/>
            <a:ext cx="461414" cy="453558"/>
          </a:xfrm>
          <a:prstGeom prst="rect">
            <a:avLst/>
          </a:prstGeom>
          <a:ln w="3175">
            <a:miter lim="400000"/>
          </a:ln>
        </p:spPr>
      </p:pic>
      <p:pic>
        <p:nvPicPr>
          <p:cNvPr id="32" name="droppedImage.pdf"/>
          <p:cNvPicPr/>
          <p:nvPr/>
        </p:nvPicPr>
        <p:blipFill>
          <a:blip r:embed="rId3"/>
          <a:srcRect l="5897" t="1762" r="7188" b="13109"/>
          <a:stretch>
            <a:fillRect/>
          </a:stretch>
        </p:blipFill>
        <p:spPr>
          <a:xfrm>
            <a:off x="7201141" y="5771127"/>
            <a:ext cx="1725221" cy="1021924"/>
          </a:xfrm>
          <a:prstGeom prst="rect">
            <a:avLst/>
          </a:prstGeom>
          <a:ln w="3175">
            <a:miter lim="400000"/>
          </a:ln>
        </p:spPr>
      </p:pic>
      <p:pic>
        <p:nvPicPr>
          <p:cNvPr id="11" name="droppedImage.pdf">
            <a:extLst>
              <a:ext uri="{FF2B5EF4-FFF2-40B4-BE49-F238E27FC236}">
                <a16:creationId xmlns:a16="http://schemas.microsoft.com/office/drawing/2014/main" id="{EEFB34AA-0EC8-164C-8FB4-C76A305F3D23}"/>
              </a:ext>
            </a:extLst>
          </p:cNvPr>
          <p:cNvPicPr/>
          <p:nvPr/>
        </p:nvPicPr>
        <p:blipFill>
          <a:blip r:embed="rId3"/>
          <a:srcRect l="53335" t="9716" r="19401" b="45972"/>
          <a:stretch>
            <a:fillRect/>
          </a:stretch>
        </p:blipFill>
        <p:spPr>
          <a:xfrm>
            <a:off x="611856" y="3303687"/>
            <a:ext cx="461414" cy="453558"/>
          </a:xfrm>
          <a:prstGeom prst="rect">
            <a:avLst/>
          </a:prstGeom>
          <a:ln w="3175">
            <a:miter lim="400000"/>
          </a:ln>
        </p:spPr>
      </p:pic>
      <p:pic>
        <p:nvPicPr>
          <p:cNvPr id="2" name="droppedImage.pdf">
            <a:extLst>
              <a:ext uri="{FF2B5EF4-FFF2-40B4-BE49-F238E27FC236}">
                <a16:creationId xmlns:a16="http://schemas.microsoft.com/office/drawing/2014/main" id="{9D7CF29E-4E1A-9D34-D194-D0D74F38D9BE}"/>
              </a:ext>
            </a:extLst>
          </p:cNvPr>
          <p:cNvPicPr/>
          <p:nvPr/>
        </p:nvPicPr>
        <p:blipFill>
          <a:blip r:embed="rId3"/>
          <a:srcRect l="53335" t="9716" r="19401" b="45972"/>
          <a:stretch>
            <a:fillRect/>
          </a:stretch>
        </p:blipFill>
        <p:spPr>
          <a:xfrm>
            <a:off x="627928" y="5000457"/>
            <a:ext cx="461414" cy="453558"/>
          </a:xfrm>
          <a:prstGeom prst="rect">
            <a:avLst/>
          </a:prstGeom>
          <a:ln w="3175">
            <a:miter lim="400000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Shape 107"/>
          <p:cNvSpPr>
            <a:spLocks noGrp="1"/>
          </p:cNvSpPr>
          <p:nvPr>
            <p:ph type="title"/>
          </p:nvPr>
        </p:nvSpPr>
        <p:spPr>
          <a:xfrm>
            <a:off x="674365" y="328642"/>
            <a:ext cx="7601811" cy="630834"/>
          </a:xfrm>
          <a:prstGeom prst="rect">
            <a:avLst/>
          </a:prstGeom>
        </p:spPr>
        <p:txBody>
          <a:bodyPr lIns="20091" tIns="20091" rIns="20091" bIns="20091" anchor="ctr">
            <a:noAutofit/>
          </a:bodyPr>
          <a:lstStyle>
            <a:lvl1pPr algn="l">
              <a:defRPr sz="3200" b="1" i="1">
                <a:solidFill>
                  <a:srgbClr val="FF9300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 lvl="0">
              <a:defRPr sz="1800" b="0" i="0">
                <a:solidFill>
                  <a:srgbClr val="000000"/>
                </a:solidFill>
              </a:defRPr>
            </a:pPr>
            <a:r>
              <a:rPr sz="3200" b="1" i="1" dirty="0">
                <a:solidFill>
                  <a:srgbClr val="FF9300"/>
                </a:solidFill>
              </a:rPr>
              <a:t>s</a:t>
            </a:r>
            <a:r>
              <a:rPr lang="en-US" sz="3200" b="1" i="1" dirty="0">
                <a:solidFill>
                  <a:srgbClr val="FF9300"/>
                </a:solidFill>
              </a:rPr>
              <a:t>choolexamen</a:t>
            </a:r>
            <a:endParaRPr sz="3200" b="1" i="1" dirty="0">
              <a:solidFill>
                <a:srgbClr val="FF9300"/>
              </a:solidFill>
            </a:endParaRPr>
          </a:p>
        </p:txBody>
      </p:sp>
      <p:pic>
        <p:nvPicPr>
          <p:cNvPr id="109" name="Afbeelding 108"/>
          <p:cNvPicPr/>
          <p:nvPr/>
        </p:nvPicPr>
        <p:blipFill>
          <a:blip r:embed="rId2"/>
          <a:stretch>
            <a:fillRect/>
          </a:stretch>
        </p:blipFill>
        <p:spPr>
          <a:xfrm rot="21600000">
            <a:off x="611856" y="975354"/>
            <a:ext cx="8213398" cy="25401"/>
          </a:xfrm>
          <a:prstGeom prst="rect">
            <a:avLst/>
          </a:prstGeom>
        </p:spPr>
      </p:pic>
      <p:pic>
        <p:nvPicPr>
          <p:cNvPr id="111" name="droppedImage.pdf"/>
          <p:cNvPicPr/>
          <p:nvPr/>
        </p:nvPicPr>
        <p:blipFill>
          <a:blip r:embed="rId3"/>
          <a:srcRect l="53335" t="8844" r="19401" b="46844"/>
          <a:stretch>
            <a:fillRect/>
          </a:stretch>
        </p:blipFill>
        <p:spPr>
          <a:xfrm>
            <a:off x="588795" y="1532881"/>
            <a:ext cx="461414" cy="453557"/>
          </a:xfrm>
          <a:prstGeom prst="rect">
            <a:avLst/>
          </a:prstGeom>
          <a:ln w="3175">
            <a:miter lim="400000"/>
          </a:ln>
        </p:spPr>
      </p:pic>
      <p:pic>
        <p:nvPicPr>
          <p:cNvPr id="112" name="droppedImage.pdf"/>
          <p:cNvPicPr/>
          <p:nvPr/>
        </p:nvPicPr>
        <p:blipFill>
          <a:blip r:embed="rId3"/>
          <a:srcRect l="53335" t="9716" r="19401" b="45972"/>
          <a:stretch>
            <a:fillRect/>
          </a:stretch>
        </p:blipFill>
        <p:spPr>
          <a:xfrm>
            <a:off x="588795" y="3063285"/>
            <a:ext cx="461414" cy="453557"/>
          </a:xfrm>
          <a:prstGeom prst="rect">
            <a:avLst/>
          </a:prstGeom>
          <a:ln w="3175">
            <a:miter lim="400000"/>
          </a:ln>
        </p:spPr>
      </p:pic>
      <p:pic>
        <p:nvPicPr>
          <p:cNvPr id="113" name="droppedImage.pdf"/>
          <p:cNvPicPr/>
          <p:nvPr/>
        </p:nvPicPr>
        <p:blipFill>
          <a:blip r:embed="rId3"/>
          <a:srcRect l="53335" t="8844" r="19401" b="46844"/>
          <a:stretch>
            <a:fillRect/>
          </a:stretch>
        </p:blipFill>
        <p:spPr>
          <a:xfrm>
            <a:off x="588795" y="2295333"/>
            <a:ext cx="461414" cy="453558"/>
          </a:xfrm>
          <a:prstGeom prst="rect">
            <a:avLst/>
          </a:prstGeom>
          <a:ln w="3175">
            <a:miter lim="400000"/>
          </a:ln>
        </p:spPr>
      </p:pic>
      <p:pic>
        <p:nvPicPr>
          <p:cNvPr id="114" name="droppedImage.pdf"/>
          <p:cNvPicPr/>
          <p:nvPr/>
        </p:nvPicPr>
        <p:blipFill>
          <a:blip r:embed="rId3"/>
          <a:srcRect l="5897" t="1762" r="7188" b="13109"/>
          <a:stretch>
            <a:fillRect/>
          </a:stretch>
        </p:blipFill>
        <p:spPr>
          <a:xfrm>
            <a:off x="7201141" y="5771127"/>
            <a:ext cx="1725221" cy="1021924"/>
          </a:xfrm>
          <a:prstGeom prst="rect">
            <a:avLst/>
          </a:prstGeom>
          <a:ln w="3175">
            <a:miter lim="400000"/>
          </a:ln>
        </p:spPr>
      </p:pic>
      <p:pic>
        <p:nvPicPr>
          <p:cNvPr id="115" name="droppedImage.pdf"/>
          <p:cNvPicPr/>
          <p:nvPr/>
        </p:nvPicPr>
        <p:blipFill>
          <a:blip r:embed="rId3"/>
          <a:srcRect l="53335" t="9716" r="19401" b="45972"/>
          <a:stretch>
            <a:fillRect/>
          </a:stretch>
        </p:blipFill>
        <p:spPr>
          <a:xfrm>
            <a:off x="611856" y="5285785"/>
            <a:ext cx="461414" cy="453558"/>
          </a:xfrm>
          <a:prstGeom prst="rect">
            <a:avLst/>
          </a:prstGeom>
          <a:ln w="3175">
            <a:miter lim="400000"/>
          </a:ln>
        </p:spPr>
      </p:pic>
      <p:sp>
        <p:nvSpPr>
          <p:cNvPr id="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56272" y="1531929"/>
            <a:ext cx="7772400" cy="5261121"/>
          </a:xfrm>
        </p:spPr>
        <p:txBody>
          <a:bodyPr/>
          <a:lstStyle/>
          <a:p>
            <a:pPr marL="609600" indent="-609600" algn="l" eaLnBrk="1" hangingPunct="1">
              <a:buFont typeface="Wingdings" pitchFamily="2" charset="2"/>
              <a:buNone/>
            </a:pPr>
            <a:r>
              <a:rPr lang="nl-NL" sz="2400" b="1" dirty="0">
                <a:solidFill>
                  <a:schemeClr val="bg1"/>
                </a:solidFill>
                <a:latin typeface="Verdana" charset="0"/>
                <a:ea typeface="Verdana" charset="0"/>
                <a:cs typeface="Verdana" charset="0"/>
              </a:rPr>
              <a:t>onderdeel van het eindexamen</a:t>
            </a:r>
          </a:p>
          <a:p>
            <a:pPr marL="609600" indent="-609600" algn="l" eaLnBrk="1" hangingPunct="1">
              <a:buFont typeface="Wingdings" pitchFamily="2" charset="2"/>
              <a:buNone/>
            </a:pPr>
            <a:endParaRPr lang="nl-NL" sz="2400" b="1" dirty="0">
              <a:solidFill>
                <a:schemeClr val="bg1"/>
              </a:solidFill>
              <a:latin typeface="Verdana" charset="0"/>
              <a:ea typeface="Verdana" charset="0"/>
              <a:cs typeface="Verdana" charset="0"/>
            </a:endParaRPr>
          </a:p>
          <a:p>
            <a:pPr marL="609600" indent="-609600" algn="l" eaLnBrk="1" hangingPunct="1">
              <a:buFont typeface="Wingdings" pitchFamily="2" charset="2"/>
              <a:buNone/>
            </a:pPr>
            <a:r>
              <a:rPr lang="nl-NL" sz="2400" b="1" dirty="0">
                <a:solidFill>
                  <a:schemeClr val="bg1"/>
                </a:solidFill>
                <a:latin typeface="Verdana" charset="0"/>
                <a:ea typeface="Verdana" charset="0"/>
                <a:cs typeface="Verdana" charset="0"/>
              </a:rPr>
              <a:t>verspreid over het schooljaar</a:t>
            </a:r>
          </a:p>
          <a:p>
            <a:pPr marL="609600" indent="-609600" algn="l" eaLnBrk="1" hangingPunct="1">
              <a:buFont typeface="Wingdings" pitchFamily="2" charset="2"/>
              <a:buNone/>
            </a:pPr>
            <a:endParaRPr lang="nl-NL" sz="2400" b="1" dirty="0">
              <a:solidFill>
                <a:schemeClr val="bg1"/>
              </a:solidFill>
              <a:latin typeface="Verdana" charset="0"/>
              <a:ea typeface="Verdana" charset="0"/>
              <a:cs typeface="Verdana" charset="0"/>
            </a:endParaRPr>
          </a:p>
          <a:p>
            <a:pPr marL="609600" indent="-609600" algn="l" eaLnBrk="1" hangingPunct="1">
              <a:buFont typeface="Wingdings" pitchFamily="2" charset="2"/>
              <a:buNone/>
            </a:pPr>
            <a:r>
              <a:rPr lang="nl-NL" sz="2400" b="1" dirty="0">
                <a:solidFill>
                  <a:schemeClr val="bg1"/>
                </a:solidFill>
                <a:latin typeface="Verdana" charset="0"/>
                <a:ea typeface="Verdana" charset="0"/>
                <a:cs typeface="Verdana" charset="0"/>
              </a:rPr>
              <a:t>drie SE weken </a:t>
            </a:r>
          </a:p>
          <a:p>
            <a:pPr marL="609600" indent="-609600" algn="l" eaLnBrk="1" hangingPunct="1">
              <a:buFont typeface="Wingdings" pitchFamily="2" charset="2"/>
              <a:buNone/>
            </a:pPr>
            <a:endParaRPr lang="nl-NL" sz="2400" b="1" dirty="0">
              <a:solidFill>
                <a:schemeClr val="bg1"/>
              </a:solidFill>
              <a:latin typeface="Verdana" charset="0"/>
              <a:ea typeface="Verdana" charset="0"/>
              <a:cs typeface="Verdana" charset="0"/>
            </a:endParaRPr>
          </a:p>
          <a:p>
            <a:pPr marL="609600" indent="-609600" algn="l" eaLnBrk="1" hangingPunct="1">
              <a:buFont typeface="Wingdings" pitchFamily="2" charset="2"/>
              <a:buNone/>
            </a:pPr>
            <a:r>
              <a:rPr lang="nl-NL" sz="2400" b="1" dirty="0">
                <a:solidFill>
                  <a:schemeClr val="bg1"/>
                </a:solidFill>
                <a:latin typeface="Verdana" charset="0"/>
                <a:ea typeface="Verdana" charset="0"/>
                <a:cs typeface="Verdana" charset="0"/>
              </a:rPr>
              <a:t>twee herkansingsmomenten (4 dec/18 feb)</a:t>
            </a:r>
          </a:p>
          <a:p>
            <a:pPr marL="609600" indent="-609600" algn="l" eaLnBrk="1" hangingPunct="1">
              <a:buFont typeface="Wingdings" pitchFamily="2" charset="2"/>
              <a:buNone/>
            </a:pPr>
            <a:endParaRPr lang="nl-NL" sz="2400" b="1" dirty="0">
              <a:solidFill>
                <a:schemeClr val="bg1"/>
              </a:solidFill>
              <a:latin typeface="Verdana" charset="0"/>
              <a:ea typeface="Verdana" charset="0"/>
              <a:cs typeface="Verdana" charset="0"/>
            </a:endParaRPr>
          </a:p>
          <a:p>
            <a:pPr marL="609600" indent="-609600" algn="l" eaLnBrk="1" hangingPunct="1">
              <a:buFont typeface="Wingdings" pitchFamily="2" charset="2"/>
              <a:buNone/>
            </a:pPr>
            <a:r>
              <a:rPr lang="nl-NL" sz="2400" b="1" dirty="0">
                <a:solidFill>
                  <a:schemeClr val="bg1"/>
                </a:solidFill>
                <a:latin typeface="Verdana" charset="0"/>
                <a:ea typeface="Verdana" charset="0"/>
                <a:cs typeface="Verdana" charset="0"/>
              </a:rPr>
              <a:t>overzicht van SE onderdelen in het PTA</a:t>
            </a:r>
          </a:p>
          <a:p>
            <a:pPr marL="609600" indent="-609600" algn="l" eaLnBrk="1" hangingPunct="1">
              <a:buFont typeface="Wingdings" pitchFamily="2" charset="2"/>
              <a:buNone/>
            </a:pPr>
            <a:endParaRPr lang="nl-NL" sz="2400" b="1" dirty="0">
              <a:solidFill>
                <a:schemeClr val="bg1"/>
              </a:solidFill>
              <a:latin typeface="Verdana" charset="0"/>
              <a:ea typeface="Verdana" charset="0"/>
              <a:cs typeface="Verdana" charset="0"/>
            </a:endParaRPr>
          </a:p>
          <a:p>
            <a:pPr marL="609600" indent="-609600" algn="l" eaLnBrk="1" hangingPunct="1">
              <a:buFont typeface="Wingdings" pitchFamily="2" charset="2"/>
              <a:buNone/>
            </a:pPr>
            <a:r>
              <a:rPr lang="nl-NL" sz="2400" b="1" dirty="0">
                <a:solidFill>
                  <a:schemeClr val="bg1"/>
                </a:solidFill>
                <a:latin typeface="Verdana" charset="0"/>
                <a:ea typeface="Verdana" charset="0"/>
                <a:cs typeface="Verdana" charset="0"/>
              </a:rPr>
              <a:t>overzicht met behaalde cijfers in Magister</a:t>
            </a:r>
          </a:p>
          <a:p>
            <a:pPr marL="609600" indent="-609600" eaLnBrk="1" hangingPunct="1">
              <a:buFont typeface="Wingdings" pitchFamily="2" charset="2"/>
              <a:buChar char="ü"/>
            </a:pPr>
            <a:endParaRPr lang="nl-NL" sz="2800" b="1" dirty="0">
              <a:solidFill>
                <a:schemeClr val="bg1"/>
              </a:solidFill>
              <a:latin typeface="Tahoma" pitchFamily="34" charset="0"/>
            </a:endParaRPr>
          </a:p>
          <a:p>
            <a:pPr marL="609600" indent="-609600" eaLnBrk="1" hangingPunct="1">
              <a:buFont typeface="Wingdings" pitchFamily="2" charset="2"/>
              <a:buNone/>
            </a:pPr>
            <a:endParaRPr lang="nl-NL" sz="3600" b="1" dirty="0">
              <a:solidFill>
                <a:schemeClr val="bg1"/>
              </a:solidFill>
              <a:latin typeface="Tahoma" pitchFamily="34" charset="0"/>
            </a:endParaRPr>
          </a:p>
          <a:p>
            <a:pPr marL="609600" indent="-609600" eaLnBrk="1" hangingPunct="1">
              <a:buFont typeface="Wingdings" pitchFamily="2" charset="2"/>
              <a:buChar char="ü"/>
            </a:pPr>
            <a:endParaRPr lang="nl-NL" sz="3600" dirty="0">
              <a:solidFill>
                <a:schemeClr val="bg1"/>
              </a:solidFill>
              <a:latin typeface="Tahoma" pitchFamily="34" charset="0"/>
            </a:endParaRPr>
          </a:p>
        </p:txBody>
      </p:sp>
      <p:pic>
        <p:nvPicPr>
          <p:cNvPr id="12" name="droppedImage.pdf"/>
          <p:cNvPicPr/>
          <p:nvPr/>
        </p:nvPicPr>
        <p:blipFill>
          <a:blip r:embed="rId3"/>
          <a:srcRect l="53335" t="9716" r="19401" b="45972"/>
          <a:stretch>
            <a:fillRect/>
          </a:stretch>
        </p:blipFill>
        <p:spPr>
          <a:xfrm>
            <a:off x="588795" y="3831236"/>
            <a:ext cx="461414" cy="453558"/>
          </a:xfrm>
          <a:prstGeom prst="rect">
            <a:avLst/>
          </a:prstGeom>
          <a:ln w="3175">
            <a:miter lim="400000"/>
          </a:ln>
        </p:spPr>
      </p:pic>
      <p:pic>
        <p:nvPicPr>
          <p:cNvPr id="13" name="droppedImage.pdf"/>
          <p:cNvPicPr/>
          <p:nvPr/>
        </p:nvPicPr>
        <p:blipFill>
          <a:blip r:embed="rId3"/>
          <a:srcRect l="53335" t="9716" r="19401" b="45972"/>
          <a:stretch>
            <a:fillRect/>
          </a:stretch>
        </p:blipFill>
        <p:spPr>
          <a:xfrm>
            <a:off x="611856" y="4563724"/>
            <a:ext cx="461414" cy="453558"/>
          </a:xfrm>
          <a:prstGeom prst="rect">
            <a:avLst/>
          </a:prstGeom>
          <a:ln w="3175">
            <a:miter lim="400000"/>
          </a:ln>
        </p:spPr>
      </p:pic>
    </p:spTree>
    <p:extLst>
      <p:ext uri="{BB962C8B-B14F-4D97-AF65-F5344CB8AC3E}">
        <p14:creationId xmlns:p14="http://schemas.microsoft.com/office/powerpoint/2010/main" val="13557422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Shape 107"/>
          <p:cNvSpPr>
            <a:spLocks noGrp="1"/>
          </p:cNvSpPr>
          <p:nvPr>
            <p:ph type="title"/>
          </p:nvPr>
        </p:nvSpPr>
        <p:spPr>
          <a:xfrm>
            <a:off x="674365" y="328642"/>
            <a:ext cx="7601811" cy="630834"/>
          </a:xfrm>
          <a:prstGeom prst="rect">
            <a:avLst/>
          </a:prstGeom>
        </p:spPr>
        <p:txBody>
          <a:bodyPr lIns="20091" tIns="20091" rIns="20091" bIns="20091" anchor="ctr">
            <a:noAutofit/>
          </a:bodyPr>
          <a:lstStyle>
            <a:lvl1pPr algn="l">
              <a:defRPr sz="3200" b="1" i="1">
                <a:solidFill>
                  <a:srgbClr val="FF9300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 lvl="0">
              <a:defRPr sz="1800" b="0" i="0">
                <a:solidFill>
                  <a:srgbClr val="000000"/>
                </a:solidFill>
              </a:defRPr>
            </a:pPr>
            <a:r>
              <a:rPr sz="3200" b="1" i="1" dirty="0">
                <a:solidFill>
                  <a:srgbClr val="FF9300"/>
                </a:solidFill>
              </a:rPr>
              <a:t>s</a:t>
            </a:r>
            <a:r>
              <a:rPr lang="en-US" sz="3200" b="1" i="1" dirty="0">
                <a:solidFill>
                  <a:srgbClr val="FF9300"/>
                </a:solidFill>
              </a:rPr>
              <a:t>choolexamen</a:t>
            </a:r>
            <a:endParaRPr sz="3200" b="1" i="1" dirty="0">
              <a:solidFill>
                <a:srgbClr val="FF9300"/>
              </a:solidFill>
            </a:endParaRPr>
          </a:p>
        </p:txBody>
      </p:sp>
      <p:pic>
        <p:nvPicPr>
          <p:cNvPr id="109" name="Afbeelding 108"/>
          <p:cNvPicPr/>
          <p:nvPr/>
        </p:nvPicPr>
        <p:blipFill>
          <a:blip r:embed="rId2"/>
          <a:stretch>
            <a:fillRect/>
          </a:stretch>
        </p:blipFill>
        <p:spPr>
          <a:xfrm rot="21600000">
            <a:off x="611856" y="975354"/>
            <a:ext cx="8213398" cy="25401"/>
          </a:xfrm>
          <a:prstGeom prst="rect">
            <a:avLst/>
          </a:prstGeom>
        </p:spPr>
      </p:pic>
      <p:pic>
        <p:nvPicPr>
          <p:cNvPr id="111" name="droppedImage.pdf"/>
          <p:cNvPicPr/>
          <p:nvPr/>
        </p:nvPicPr>
        <p:blipFill>
          <a:blip r:embed="rId3"/>
          <a:srcRect l="53335" t="8844" r="19401" b="46844"/>
          <a:stretch>
            <a:fillRect/>
          </a:stretch>
        </p:blipFill>
        <p:spPr>
          <a:xfrm>
            <a:off x="588795" y="1418635"/>
            <a:ext cx="461414" cy="453557"/>
          </a:xfrm>
          <a:prstGeom prst="rect">
            <a:avLst/>
          </a:prstGeom>
          <a:ln w="3175">
            <a:miter lim="400000"/>
          </a:ln>
        </p:spPr>
      </p:pic>
      <p:pic>
        <p:nvPicPr>
          <p:cNvPr id="112" name="droppedImage.pdf"/>
          <p:cNvPicPr/>
          <p:nvPr/>
        </p:nvPicPr>
        <p:blipFill>
          <a:blip r:embed="rId3"/>
          <a:srcRect l="53335" t="9716" r="19401" b="45972"/>
          <a:stretch>
            <a:fillRect/>
          </a:stretch>
        </p:blipFill>
        <p:spPr>
          <a:xfrm>
            <a:off x="588795" y="3020795"/>
            <a:ext cx="461414" cy="453557"/>
          </a:xfrm>
          <a:prstGeom prst="rect">
            <a:avLst/>
          </a:prstGeom>
          <a:ln w="3175">
            <a:miter lim="400000"/>
          </a:ln>
        </p:spPr>
      </p:pic>
      <p:pic>
        <p:nvPicPr>
          <p:cNvPr id="113" name="droppedImage.pdf"/>
          <p:cNvPicPr/>
          <p:nvPr/>
        </p:nvPicPr>
        <p:blipFill>
          <a:blip r:embed="rId3"/>
          <a:srcRect l="53335" t="8844" r="19401" b="46844"/>
          <a:stretch>
            <a:fillRect/>
          </a:stretch>
        </p:blipFill>
        <p:spPr>
          <a:xfrm>
            <a:off x="588795" y="2195396"/>
            <a:ext cx="461414" cy="453558"/>
          </a:xfrm>
          <a:prstGeom prst="rect">
            <a:avLst/>
          </a:prstGeom>
          <a:ln w="3175">
            <a:miter lim="400000"/>
          </a:ln>
        </p:spPr>
      </p:pic>
      <p:pic>
        <p:nvPicPr>
          <p:cNvPr id="114" name="droppedImage.pdf"/>
          <p:cNvPicPr/>
          <p:nvPr/>
        </p:nvPicPr>
        <p:blipFill>
          <a:blip r:embed="rId3"/>
          <a:srcRect l="5897" t="1762" r="7188" b="13109"/>
          <a:stretch>
            <a:fillRect/>
          </a:stretch>
        </p:blipFill>
        <p:spPr>
          <a:xfrm>
            <a:off x="7201141" y="5771127"/>
            <a:ext cx="1725221" cy="1021924"/>
          </a:xfrm>
          <a:prstGeom prst="rect">
            <a:avLst/>
          </a:prstGeom>
          <a:ln w="3175">
            <a:miter lim="400000"/>
          </a:ln>
        </p:spPr>
      </p:pic>
      <p:pic>
        <p:nvPicPr>
          <p:cNvPr id="115" name="droppedImage.pdf"/>
          <p:cNvPicPr/>
          <p:nvPr/>
        </p:nvPicPr>
        <p:blipFill>
          <a:blip r:embed="rId3"/>
          <a:srcRect l="53335" t="9716" r="19401" b="45972"/>
          <a:stretch>
            <a:fillRect/>
          </a:stretch>
        </p:blipFill>
        <p:spPr>
          <a:xfrm>
            <a:off x="584090" y="3712963"/>
            <a:ext cx="461414" cy="453558"/>
          </a:xfrm>
          <a:prstGeom prst="rect">
            <a:avLst/>
          </a:prstGeom>
          <a:ln w="3175">
            <a:miter lim="400000"/>
          </a:ln>
        </p:spPr>
      </p:pic>
      <p:sp>
        <p:nvSpPr>
          <p:cNvPr id="1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416642" y="516194"/>
            <a:ext cx="6859534" cy="7093974"/>
          </a:xfrm>
        </p:spPr>
        <p:txBody>
          <a:bodyPr>
            <a:normAutofit fontScale="77500" lnSpcReduction="20000"/>
          </a:bodyPr>
          <a:lstStyle/>
          <a:p>
            <a:pPr lvl="2" indent="0" algn="l">
              <a:lnSpc>
                <a:spcPct val="90000"/>
              </a:lnSpc>
            </a:pPr>
            <a:endParaRPr lang="nl-NL" sz="2800" b="1" dirty="0">
              <a:solidFill>
                <a:schemeClr val="bg1"/>
              </a:solidFill>
              <a:latin typeface="Verdana" charset="0"/>
              <a:ea typeface="Verdana" charset="0"/>
              <a:cs typeface="Verdana" charset="0"/>
            </a:endParaRPr>
          </a:p>
          <a:p>
            <a:pPr lvl="2" indent="0" algn="l">
              <a:lnSpc>
                <a:spcPct val="90000"/>
              </a:lnSpc>
            </a:pPr>
            <a:endParaRPr lang="nl-NL" sz="3100" b="1" dirty="0">
              <a:solidFill>
                <a:schemeClr val="bg1"/>
              </a:solidFill>
              <a:latin typeface="Verdana" charset="0"/>
              <a:ea typeface="Verdana" charset="0"/>
              <a:cs typeface="Verdana" charset="0"/>
            </a:endParaRPr>
          </a:p>
          <a:p>
            <a:pPr lvl="2" indent="0" algn="l">
              <a:lnSpc>
                <a:spcPct val="90000"/>
              </a:lnSpc>
            </a:pPr>
            <a:endParaRPr lang="nl-NL" sz="3100" b="1" dirty="0">
              <a:solidFill>
                <a:schemeClr val="bg1"/>
              </a:solidFill>
              <a:latin typeface="Verdana" charset="0"/>
              <a:ea typeface="Verdana" charset="0"/>
              <a:cs typeface="Verdana" charset="0"/>
            </a:endParaRPr>
          </a:p>
          <a:p>
            <a:pPr lvl="2" indent="0" algn="l">
              <a:lnSpc>
                <a:spcPct val="90000"/>
              </a:lnSpc>
            </a:pPr>
            <a:endParaRPr lang="nl-NL" sz="3100" b="1" dirty="0">
              <a:solidFill>
                <a:schemeClr val="bg1"/>
              </a:solidFill>
              <a:latin typeface="Verdana" charset="0"/>
              <a:ea typeface="Verdana" charset="0"/>
              <a:cs typeface="Verdana" charset="0"/>
            </a:endParaRPr>
          </a:p>
          <a:p>
            <a:pPr lvl="2" indent="0" algn="l">
              <a:lnSpc>
                <a:spcPct val="90000"/>
              </a:lnSpc>
            </a:pPr>
            <a:r>
              <a:rPr lang="nl-NL" sz="3100" b="1" dirty="0">
                <a:solidFill>
                  <a:schemeClr val="bg1"/>
                </a:solidFill>
                <a:latin typeface="Verdana" charset="0"/>
                <a:ea typeface="Verdana" charset="0"/>
                <a:cs typeface="Verdana" charset="0"/>
              </a:rPr>
              <a:t>schriftelijke toetsen</a:t>
            </a:r>
          </a:p>
          <a:p>
            <a:pPr lvl="2" indent="0" algn="l">
              <a:lnSpc>
                <a:spcPct val="90000"/>
              </a:lnSpc>
            </a:pPr>
            <a:endParaRPr lang="nl-NL" sz="3100" b="1" dirty="0">
              <a:solidFill>
                <a:schemeClr val="bg1"/>
              </a:solidFill>
              <a:latin typeface="Verdana" charset="0"/>
              <a:ea typeface="Verdana" charset="0"/>
              <a:cs typeface="Verdana" charset="0"/>
            </a:endParaRPr>
          </a:p>
          <a:p>
            <a:pPr lvl="2" indent="0" algn="l">
              <a:lnSpc>
                <a:spcPct val="90000"/>
              </a:lnSpc>
            </a:pPr>
            <a:endParaRPr lang="nl-NL" sz="3100" b="1" dirty="0">
              <a:solidFill>
                <a:schemeClr val="bg1"/>
              </a:solidFill>
              <a:latin typeface="Verdana" charset="0"/>
              <a:ea typeface="Verdana" charset="0"/>
              <a:cs typeface="Verdana" charset="0"/>
            </a:endParaRPr>
          </a:p>
          <a:p>
            <a:pPr algn="l">
              <a:lnSpc>
                <a:spcPct val="90000"/>
              </a:lnSpc>
            </a:pPr>
            <a:r>
              <a:rPr lang="nl-NL" sz="3100" b="1" dirty="0">
                <a:solidFill>
                  <a:schemeClr val="bg1"/>
                </a:solidFill>
                <a:latin typeface="Verdana" charset="0"/>
                <a:ea typeface="Verdana" charset="0"/>
                <a:cs typeface="Verdana" charset="0"/>
              </a:rPr>
              <a:t>mondelinge  toetsen</a:t>
            </a:r>
          </a:p>
          <a:p>
            <a:pPr algn="l">
              <a:lnSpc>
                <a:spcPct val="90000"/>
              </a:lnSpc>
            </a:pPr>
            <a:endParaRPr lang="nl-NL" sz="3100" b="1" dirty="0">
              <a:solidFill>
                <a:schemeClr val="bg1"/>
              </a:solidFill>
              <a:latin typeface="Verdana" charset="0"/>
              <a:ea typeface="Verdana" charset="0"/>
              <a:cs typeface="Verdana" charset="0"/>
            </a:endParaRPr>
          </a:p>
          <a:p>
            <a:pPr algn="l">
              <a:lnSpc>
                <a:spcPct val="90000"/>
              </a:lnSpc>
            </a:pPr>
            <a:endParaRPr lang="nl-NL" sz="3100" b="1" dirty="0">
              <a:solidFill>
                <a:schemeClr val="bg1"/>
              </a:solidFill>
              <a:latin typeface="Verdana" charset="0"/>
              <a:ea typeface="Verdana" charset="0"/>
              <a:cs typeface="Verdana" charset="0"/>
            </a:endParaRPr>
          </a:p>
          <a:p>
            <a:pPr algn="l">
              <a:lnSpc>
                <a:spcPct val="90000"/>
              </a:lnSpc>
            </a:pPr>
            <a:r>
              <a:rPr lang="nl-NL" sz="3100" b="1" dirty="0">
                <a:solidFill>
                  <a:schemeClr val="bg1"/>
                </a:solidFill>
                <a:latin typeface="Verdana" charset="0"/>
                <a:ea typeface="Verdana" charset="0"/>
                <a:cs typeface="Verdana" charset="0"/>
              </a:rPr>
              <a:t>praktische opdrachten</a:t>
            </a:r>
          </a:p>
          <a:p>
            <a:pPr algn="l">
              <a:lnSpc>
                <a:spcPct val="90000"/>
              </a:lnSpc>
            </a:pPr>
            <a:endParaRPr lang="nl-NL" sz="3100" b="1" dirty="0">
              <a:solidFill>
                <a:schemeClr val="bg1"/>
              </a:solidFill>
              <a:latin typeface="Verdana" charset="0"/>
              <a:ea typeface="Verdana" charset="0"/>
              <a:cs typeface="Verdana" charset="0"/>
            </a:endParaRPr>
          </a:p>
          <a:p>
            <a:pPr algn="l">
              <a:lnSpc>
                <a:spcPct val="90000"/>
              </a:lnSpc>
            </a:pPr>
            <a:endParaRPr lang="nl-NL" sz="3100" b="1" dirty="0">
              <a:solidFill>
                <a:schemeClr val="bg1"/>
              </a:solidFill>
              <a:latin typeface="Verdana" charset="0"/>
              <a:ea typeface="Verdana" charset="0"/>
              <a:cs typeface="Verdana" charset="0"/>
            </a:endParaRPr>
          </a:p>
          <a:p>
            <a:pPr algn="l">
              <a:lnSpc>
                <a:spcPct val="90000"/>
              </a:lnSpc>
            </a:pPr>
            <a:r>
              <a:rPr lang="nl-NL" sz="3100" b="1" dirty="0">
                <a:solidFill>
                  <a:schemeClr val="bg1"/>
                </a:solidFill>
                <a:latin typeface="Verdana" charset="0"/>
                <a:ea typeface="Verdana" charset="0"/>
                <a:cs typeface="Verdana" charset="0"/>
              </a:rPr>
              <a:t>handelingsdelen</a:t>
            </a:r>
          </a:p>
          <a:p>
            <a:pPr algn="l">
              <a:lnSpc>
                <a:spcPct val="90000"/>
              </a:lnSpc>
            </a:pPr>
            <a:endParaRPr lang="nl-NL" sz="3100" b="1" dirty="0">
              <a:solidFill>
                <a:schemeClr val="bg1"/>
              </a:solidFill>
              <a:latin typeface="Verdana" charset="0"/>
              <a:ea typeface="Verdana" charset="0"/>
              <a:cs typeface="Verdana" charset="0"/>
            </a:endParaRPr>
          </a:p>
          <a:p>
            <a:pPr algn="l">
              <a:lnSpc>
                <a:spcPct val="90000"/>
              </a:lnSpc>
            </a:pPr>
            <a:endParaRPr lang="nl-NL" sz="3100" b="1" dirty="0">
              <a:solidFill>
                <a:schemeClr val="bg1"/>
              </a:solidFill>
              <a:latin typeface="Verdana" charset="0"/>
              <a:ea typeface="Verdana" charset="0"/>
              <a:cs typeface="Verdana" charset="0"/>
            </a:endParaRPr>
          </a:p>
          <a:p>
            <a:pPr algn="l">
              <a:lnSpc>
                <a:spcPct val="90000"/>
              </a:lnSpc>
            </a:pPr>
            <a:endParaRPr lang="nl-NL" sz="3100" b="1" dirty="0">
              <a:solidFill>
                <a:schemeClr val="bg1"/>
              </a:solidFill>
              <a:latin typeface="Verdana" charset="0"/>
              <a:ea typeface="Verdana" charset="0"/>
              <a:cs typeface="Verdana" charset="0"/>
            </a:endParaRPr>
          </a:p>
          <a:p>
            <a:pPr algn="l" eaLnBrk="1" hangingPunct="1">
              <a:lnSpc>
                <a:spcPct val="90000"/>
              </a:lnSpc>
            </a:pPr>
            <a:r>
              <a:rPr lang="nl-NL" sz="3100" b="1" dirty="0">
                <a:solidFill>
                  <a:schemeClr val="bg1"/>
                </a:solidFill>
                <a:latin typeface="Verdana" charset="0"/>
                <a:ea typeface="Verdana" charset="0"/>
                <a:cs typeface="Verdana" charset="0"/>
              </a:rPr>
              <a:t>speciale regels SE toetsen</a:t>
            </a:r>
          </a:p>
          <a:p>
            <a:pPr algn="l" eaLnBrk="1" hangingPunct="1">
              <a:lnSpc>
                <a:spcPct val="140000"/>
              </a:lnSpc>
            </a:pPr>
            <a:endParaRPr lang="nl-NL" sz="1200" dirty="0">
              <a:solidFill>
                <a:schemeClr val="bg1"/>
              </a:solidFill>
              <a:latin typeface="Verdana" charset="0"/>
              <a:ea typeface="Verdana" charset="0"/>
              <a:cs typeface="Verdana" charset="0"/>
            </a:endParaRPr>
          </a:p>
          <a:p>
            <a:pPr algn="l" eaLnBrk="1" hangingPunct="1">
              <a:lnSpc>
                <a:spcPct val="140000"/>
              </a:lnSpc>
            </a:pPr>
            <a:r>
              <a:rPr lang="nl-NL" sz="2800" b="1" dirty="0">
                <a:solidFill>
                  <a:schemeClr val="bg1"/>
                </a:solidFill>
                <a:latin typeface="Verdana" charset="0"/>
                <a:ea typeface="Verdana" charset="0"/>
                <a:cs typeface="Verdana" charset="0"/>
              </a:rPr>
              <a:t>- 	afwezigheid </a:t>
            </a:r>
          </a:p>
          <a:p>
            <a:pPr algn="l" eaLnBrk="1" hangingPunct="1">
              <a:lnSpc>
                <a:spcPct val="140000"/>
              </a:lnSpc>
            </a:pPr>
            <a:r>
              <a:rPr lang="nl-NL" sz="2800" dirty="0">
                <a:solidFill>
                  <a:schemeClr val="bg1"/>
                </a:solidFill>
                <a:latin typeface="Verdana" charset="0"/>
                <a:ea typeface="Verdana" charset="0"/>
                <a:cs typeface="Verdana" charset="0"/>
              </a:rPr>
              <a:t>	</a:t>
            </a:r>
            <a:r>
              <a:rPr lang="nl-NL" sz="2600" b="1" dirty="0">
                <a:solidFill>
                  <a:schemeClr val="bg1"/>
                </a:solidFill>
                <a:latin typeface="Verdana" charset="0"/>
                <a:ea typeface="Verdana" charset="0"/>
                <a:cs typeface="Verdana" charset="0"/>
              </a:rPr>
              <a:t>(ziekte of ongeoorloofd verzuim)</a:t>
            </a:r>
          </a:p>
          <a:p>
            <a:pPr algn="l" eaLnBrk="1" hangingPunct="1">
              <a:lnSpc>
                <a:spcPct val="140000"/>
              </a:lnSpc>
            </a:pPr>
            <a:r>
              <a:rPr lang="nl-NL" sz="2800" b="1" dirty="0">
                <a:solidFill>
                  <a:schemeClr val="bg1"/>
                </a:solidFill>
                <a:latin typeface="Verdana" charset="0"/>
                <a:ea typeface="Verdana" charset="0"/>
                <a:cs typeface="Verdana" charset="0"/>
              </a:rPr>
              <a:t>- 	fraude</a:t>
            </a:r>
          </a:p>
          <a:p>
            <a:pPr algn="l">
              <a:lnSpc>
                <a:spcPct val="90000"/>
              </a:lnSpc>
            </a:pPr>
            <a:endParaRPr lang="nl-NL" sz="2600" b="1" dirty="0">
              <a:solidFill>
                <a:schemeClr val="bg1"/>
              </a:solidFill>
              <a:latin typeface="Verdana" charset="0"/>
              <a:ea typeface="Verdana" charset="0"/>
              <a:cs typeface="Verdana" charset="0"/>
            </a:endParaRPr>
          </a:p>
          <a:p>
            <a:pPr marL="609600" indent="-609600" algn="l">
              <a:lnSpc>
                <a:spcPct val="90000"/>
              </a:lnSpc>
              <a:buFont typeface="Wingdings" pitchFamily="2" charset="2"/>
              <a:buNone/>
            </a:pPr>
            <a:endParaRPr lang="nl-NL" sz="2600" b="1" dirty="0">
              <a:solidFill>
                <a:schemeClr val="bg1"/>
              </a:solidFill>
              <a:latin typeface="Verdana" charset="0"/>
              <a:ea typeface="Verdana" charset="0"/>
              <a:cs typeface="Verdana" charset="0"/>
            </a:endParaRPr>
          </a:p>
          <a:p>
            <a:pPr marL="609600" indent="-609600" algn="l">
              <a:lnSpc>
                <a:spcPct val="90000"/>
              </a:lnSpc>
              <a:buFont typeface="Wingdings" pitchFamily="2" charset="2"/>
              <a:buNone/>
            </a:pPr>
            <a:r>
              <a:rPr lang="nl-NL" sz="2600" dirty="0">
                <a:solidFill>
                  <a:schemeClr val="bg1"/>
                </a:solidFill>
                <a:latin typeface="Verdana" charset="0"/>
                <a:ea typeface="Verdana" charset="0"/>
                <a:cs typeface="Verdana" charset="0"/>
              </a:rPr>
              <a:t>	</a:t>
            </a:r>
          </a:p>
        </p:txBody>
      </p:sp>
      <p:pic>
        <p:nvPicPr>
          <p:cNvPr id="14" name="droppedImage.pdf"/>
          <p:cNvPicPr/>
          <p:nvPr/>
        </p:nvPicPr>
        <p:blipFill>
          <a:blip r:embed="rId3"/>
          <a:srcRect l="53335" t="9716" r="19401" b="45972"/>
          <a:stretch>
            <a:fillRect/>
          </a:stretch>
        </p:blipFill>
        <p:spPr>
          <a:xfrm>
            <a:off x="584090" y="4776972"/>
            <a:ext cx="461414" cy="453558"/>
          </a:xfrm>
          <a:prstGeom prst="rect">
            <a:avLst/>
          </a:prstGeom>
          <a:ln w="3175">
            <a:miter lim="400000"/>
          </a:ln>
        </p:spPr>
      </p:pic>
    </p:spTree>
    <p:extLst>
      <p:ext uri="{BB962C8B-B14F-4D97-AF65-F5344CB8AC3E}">
        <p14:creationId xmlns:p14="http://schemas.microsoft.com/office/powerpoint/2010/main" val="10383463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Shape 107"/>
          <p:cNvSpPr>
            <a:spLocks noGrp="1"/>
          </p:cNvSpPr>
          <p:nvPr>
            <p:ph type="title"/>
          </p:nvPr>
        </p:nvSpPr>
        <p:spPr>
          <a:xfrm>
            <a:off x="674365" y="328642"/>
            <a:ext cx="7601811" cy="630834"/>
          </a:xfrm>
          <a:prstGeom prst="rect">
            <a:avLst/>
          </a:prstGeom>
        </p:spPr>
        <p:txBody>
          <a:bodyPr lIns="20091" tIns="20091" rIns="20091" bIns="20091" anchor="ctr">
            <a:noAutofit/>
          </a:bodyPr>
          <a:lstStyle>
            <a:lvl1pPr algn="l">
              <a:defRPr sz="3200" b="1" i="1">
                <a:solidFill>
                  <a:srgbClr val="FF9300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 lvl="0">
              <a:defRPr sz="1800" b="0" i="0">
                <a:solidFill>
                  <a:srgbClr val="000000"/>
                </a:solidFill>
              </a:defRPr>
            </a:pPr>
            <a:r>
              <a:rPr lang="en-US" sz="3200" b="1" i="1" dirty="0" err="1">
                <a:solidFill>
                  <a:srgbClr val="FF9300"/>
                </a:solidFill>
              </a:rPr>
              <a:t>afspraken</a:t>
            </a:r>
            <a:r>
              <a:rPr lang="en-US" sz="3200" b="1" i="1" dirty="0">
                <a:solidFill>
                  <a:srgbClr val="FF9300"/>
                </a:solidFill>
              </a:rPr>
              <a:t> SE-</a:t>
            </a:r>
            <a:r>
              <a:rPr lang="en-US" sz="3200" b="1" i="1" dirty="0" err="1">
                <a:solidFill>
                  <a:srgbClr val="FF9300"/>
                </a:solidFill>
              </a:rPr>
              <a:t>toetsen</a:t>
            </a:r>
            <a:endParaRPr sz="3200" b="1" i="1" dirty="0">
              <a:solidFill>
                <a:srgbClr val="FF9300"/>
              </a:solidFill>
            </a:endParaRPr>
          </a:p>
        </p:txBody>
      </p:sp>
      <p:pic>
        <p:nvPicPr>
          <p:cNvPr id="109" name="Afbeelding 108"/>
          <p:cNvPicPr/>
          <p:nvPr/>
        </p:nvPicPr>
        <p:blipFill>
          <a:blip r:embed="rId2"/>
          <a:stretch>
            <a:fillRect/>
          </a:stretch>
        </p:blipFill>
        <p:spPr>
          <a:xfrm rot="21600000">
            <a:off x="611856" y="975354"/>
            <a:ext cx="8213398" cy="25401"/>
          </a:xfrm>
          <a:prstGeom prst="rect">
            <a:avLst/>
          </a:prstGeom>
        </p:spPr>
      </p:pic>
      <p:pic>
        <p:nvPicPr>
          <p:cNvPr id="111" name="droppedImage.pdf"/>
          <p:cNvPicPr/>
          <p:nvPr/>
        </p:nvPicPr>
        <p:blipFill>
          <a:blip r:embed="rId3"/>
          <a:srcRect l="53335" t="8844" r="19401" b="46844"/>
          <a:stretch>
            <a:fillRect/>
          </a:stretch>
        </p:blipFill>
        <p:spPr>
          <a:xfrm>
            <a:off x="578221" y="1413848"/>
            <a:ext cx="461414" cy="453557"/>
          </a:xfrm>
          <a:prstGeom prst="rect">
            <a:avLst/>
          </a:prstGeom>
          <a:ln w="3175">
            <a:miter lim="400000"/>
          </a:ln>
        </p:spPr>
      </p:pic>
      <p:pic>
        <p:nvPicPr>
          <p:cNvPr id="113" name="droppedImage.pdf"/>
          <p:cNvPicPr/>
          <p:nvPr/>
        </p:nvPicPr>
        <p:blipFill>
          <a:blip r:embed="rId3"/>
          <a:srcRect l="53335" t="8844" r="19401" b="46844"/>
          <a:stretch>
            <a:fillRect/>
          </a:stretch>
        </p:blipFill>
        <p:spPr>
          <a:xfrm>
            <a:off x="578221" y="2532039"/>
            <a:ext cx="461414" cy="453558"/>
          </a:xfrm>
          <a:prstGeom prst="rect">
            <a:avLst/>
          </a:prstGeom>
          <a:ln w="3175">
            <a:miter lim="400000"/>
          </a:ln>
        </p:spPr>
      </p:pic>
      <p:pic>
        <p:nvPicPr>
          <p:cNvPr id="114" name="droppedImage.pdf"/>
          <p:cNvPicPr/>
          <p:nvPr/>
        </p:nvPicPr>
        <p:blipFill>
          <a:blip r:embed="rId3"/>
          <a:srcRect l="5897" t="1762" r="7188" b="13109"/>
          <a:stretch>
            <a:fillRect/>
          </a:stretch>
        </p:blipFill>
        <p:spPr>
          <a:xfrm>
            <a:off x="7201141" y="5771127"/>
            <a:ext cx="1725221" cy="1021924"/>
          </a:xfrm>
          <a:prstGeom prst="rect">
            <a:avLst/>
          </a:prstGeom>
          <a:ln w="3175">
            <a:miter lim="400000"/>
          </a:ln>
        </p:spPr>
      </p:pic>
      <p:pic>
        <p:nvPicPr>
          <p:cNvPr id="115" name="droppedImage.pdf"/>
          <p:cNvPicPr/>
          <p:nvPr/>
        </p:nvPicPr>
        <p:blipFill>
          <a:blip r:embed="rId3"/>
          <a:srcRect l="53335" t="9716" r="19401" b="45972"/>
          <a:stretch>
            <a:fillRect/>
          </a:stretch>
        </p:blipFill>
        <p:spPr>
          <a:xfrm>
            <a:off x="578221" y="3625467"/>
            <a:ext cx="461414" cy="453558"/>
          </a:xfrm>
          <a:prstGeom prst="rect">
            <a:avLst/>
          </a:prstGeom>
          <a:ln w="3175">
            <a:miter lim="400000"/>
          </a:ln>
        </p:spPr>
      </p:pic>
      <p:pic>
        <p:nvPicPr>
          <p:cNvPr id="14" name="droppedImage.pdf"/>
          <p:cNvPicPr/>
          <p:nvPr/>
        </p:nvPicPr>
        <p:blipFill>
          <a:blip r:embed="rId3"/>
          <a:srcRect l="53335" t="9716" r="19401" b="45972"/>
          <a:stretch>
            <a:fillRect/>
          </a:stretch>
        </p:blipFill>
        <p:spPr>
          <a:xfrm>
            <a:off x="611856" y="5444152"/>
            <a:ext cx="461414" cy="453558"/>
          </a:xfrm>
          <a:prstGeom prst="rect">
            <a:avLst/>
          </a:prstGeom>
          <a:ln w="3175">
            <a:miter lim="400000"/>
          </a:ln>
        </p:spPr>
      </p:pic>
      <p:sp>
        <p:nvSpPr>
          <p:cNvPr id="2" name="Tijdelijke aanduiding voor inhoud 2">
            <a:extLst>
              <a:ext uri="{FF2B5EF4-FFF2-40B4-BE49-F238E27FC236}">
                <a16:creationId xmlns:a16="http://schemas.microsoft.com/office/drawing/2014/main" id="{4479A91E-CEE5-A31E-950A-443C85D471CF}"/>
              </a:ext>
            </a:extLst>
          </p:cNvPr>
          <p:cNvSpPr txBox="1">
            <a:spLocks/>
          </p:cNvSpPr>
          <p:nvPr/>
        </p:nvSpPr>
        <p:spPr>
          <a:xfrm>
            <a:off x="1236706" y="1379127"/>
            <a:ext cx="7689656" cy="4392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5718" tIns="35718" rIns="35718" bIns="35718">
            <a:noAutofit/>
          </a:bodyPr>
          <a:lstStyle>
            <a:lvl1pPr algn="ctr" defTabSz="584200">
              <a:defRPr sz="2200">
                <a:latin typeface="Helvetica Light"/>
                <a:ea typeface="Helvetica Light"/>
                <a:cs typeface="Helvetica Light"/>
                <a:sym typeface="Helvetica Light"/>
              </a:defRPr>
            </a:lvl1pPr>
            <a:lvl2pPr indent="228600" algn="ctr" defTabSz="584200">
              <a:defRPr sz="2200">
                <a:latin typeface="Helvetica Light"/>
                <a:ea typeface="Helvetica Light"/>
                <a:cs typeface="Helvetica Light"/>
                <a:sym typeface="Helvetica Light"/>
              </a:defRPr>
            </a:lvl2pPr>
            <a:lvl3pPr indent="457200" algn="ctr" defTabSz="584200">
              <a:defRPr sz="2200">
                <a:latin typeface="Helvetica Light"/>
                <a:ea typeface="Helvetica Light"/>
                <a:cs typeface="Helvetica Light"/>
                <a:sym typeface="Helvetica Light"/>
              </a:defRPr>
            </a:lvl3pPr>
            <a:lvl4pPr indent="685800" algn="ctr" defTabSz="584200">
              <a:defRPr sz="2200">
                <a:latin typeface="Helvetica Light"/>
                <a:ea typeface="Helvetica Light"/>
                <a:cs typeface="Helvetica Light"/>
                <a:sym typeface="Helvetica Light"/>
              </a:defRPr>
            </a:lvl4pPr>
            <a:lvl5pPr indent="914400" algn="ctr" defTabSz="584200">
              <a:defRPr sz="2200">
                <a:latin typeface="Helvetica Light"/>
                <a:ea typeface="Helvetica Light"/>
                <a:cs typeface="Helvetica Light"/>
                <a:sym typeface="Helvetica Light"/>
              </a:defRPr>
            </a:lvl5pPr>
            <a:lvl6pPr indent="1143000" algn="ctr" defTabSz="584200">
              <a:defRPr sz="2200">
                <a:latin typeface="Helvetica Light"/>
                <a:ea typeface="Helvetica Light"/>
                <a:cs typeface="Helvetica Light"/>
                <a:sym typeface="Helvetica Light"/>
              </a:defRPr>
            </a:lvl6pPr>
            <a:lvl7pPr indent="1371600" algn="ctr" defTabSz="584200">
              <a:defRPr sz="2200">
                <a:latin typeface="Helvetica Light"/>
                <a:ea typeface="Helvetica Light"/>
                <a:cs typeface="Helvetica Light"/>
                <a:sym typeface="Helvetica Light"/>
              </a:defRPr>
            </a:lvl7pPr>
            <a:lvl8pPr indent="1600200" algn="ctr" defTabSz="584200">
              <a:defRPr sz="2200">
                <a:latin typeface="Helvetica Light"/>
                <a:ea typeface="Helvetica Light"/>
                <a:cs typeface="Helvetica Light"/>
                <a:sym typeface="Helvetica Light"/>
              </a:defRPr>
            </a:lvl8pPr>
            <a:lvl9pPr indent="1828800" algn="ctr" defTabSz="584200">
              <a:defRPr sz="2200">
                <a:latin typeface="Helvetica Light"/>
                <a:ea typeface="Helvetica Light"/>
                <a:cs typeface="Helvetica Light"/>
                <a:sym typeface="Helvetica Light"/>
              </a:defRPr>
            </a:lvl9pPr>
          </a:lstStyle>
          <a:p>
            <a:pPr algn="l">
              <a:defRPr sz="1800"/>
            </a:pPr>
            <a:r>
              <a:rPr lang="nl-NL" altLang="nl-NL" sz="24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bij ziekte dienen ouders te bellen met de leerjaarcoördinator of afdelingsleider</a:t>
            </a:r>
          </a:p>
          <a:p>
            <a:pPr algn="l">
              <a:defRPr sz="1800"/>
            </a:pPr>
            <a:endParaRPr lang="nl-NL" altLang="nl-NL" sz="2400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l">
              <a:defRPr sz="1800"/>
            </a:pPr>
            <a:r>
              <a:rPr lang="nl-NL" altLang="nl-NL" sz="24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tandartsbezoek, medisch controlebezoek of bijzonder verlof niet mogelijk </a:t>
            </a:r>
          </a:p>
          <a:p>
            <a:pPr algn="l">
              <a:defRPr sz="1800"/>
            </a:pPr>
            <a:endParaRPr lang="nl-NL" altLang="nl-NL" sz="2400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l">
              <a:defRPr sz="1800"/>
            </a:pPr>
            <a:r>
              <a:rPr lang="nl-NL" altLang="nl-NL" sz="24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ongeoorloofd verzuim is een onregelmatigheid, net zoals onder andere plagiaat, spieken, mobiele apparaten bij je dragen. </a:t>
            </a:r>
          </a:p>
          <a:p>
            <a:pPr algn="l">
              <a:defRPr sz="1800"/>
            </a:pPr>
            <a:endParaRPr lang="nl-NL" altLang="nl-NL" sz="2400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l">
              <a:defRPr sz="1800"/>
            </a:pPr>
            <a:r>
              <a:rPr lang="nl-NL" altLang="nl-NL" sz="24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 examenreglement staan alle regels en afspraken expliciet benoemd</a:t>
            </a:r>
          </a:p>
          <a:p>
            <a:pPr algn="l"/>
            <a:endParaRPr lang="nl-NL" sz="2400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8726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Shape 107"/>
          <p:cNvSpPr>
            <a:spLocks noGrp="1"/>
          </p:cNvSpPr>
          <p:nvPr>
            <p:ph type="title"/>
          </p:nvPr>
        </p:nvSpPr>
        <p:spPr>
          <a:xfrm>
            <a:off x="674365" y="328642"/>
            <a:ext cx="7601811" cy="630834"/>
          </a:xfrm>
          <a:prstGeom prst="rect">
            <a:avLst/>
          </a:prstGeom>
        </p:spPr>
        <p:txBody>
          <a:bodyPr lIns="20091" tIns="20091" rIns="20091" bIns="20091" anchor="ctr">
            <a:noAutofit/>
          </a:bodyPr>
          <a:lstStyle>
            <a:lvl1pPr algn="l">
              <a:defRPr sz="3200" b="1" i="1">
                <a:solidFill>
                  <a:srgbClr val="FF9300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 lvl="0">
              <a:defRPr sz="1800" b="0" i="0">
                <a:solidFill>
                  <a:srgbClr val="000000"/>
                </a:solidFill>
              </a:defRPr>
            </a:pPr>
            <a:r>
              <a:rPr lang="en-US" sz="3200" b="1" i="1" dirty="0">
                <a:solidFill>
                  <a:srgbClr val="FF9300"/>
                </a:solidFill>
              </a:rPr>
              <a:t>PTA (</a:t>
            </a:r>
            <a:r>
              <a:rPr lang="en-US" sz="3200" b="1" i="1" dirty="0" err="1">
                <a:solidFill>
                  <a:srgbClr val="FF9300"/>
                </a:solidFill>
              </a:rPr>
              <a:t>havo</a:t>
            </a:r>
            <a:r>
              <a:rPr lang="en-US" sz="3200" b="1" i="1" dirty="0">
                <a:solidFill>
                  <a:srgbClr val="FF9300"/>
                </a:solidFill>
              </a:rPr>
              <a:t>)</a:t>
            </a:r>
            <a:endParaRPr sz="3200" b="1" i="1" dirty="0">
              <a:solidFill>
                <a:srgbClr val="FF9300"/>
              </a:solidFill>
            </a:endParaRPr>
          </a:p>
        </p:txBody>
      </p:sp>
      <p:pic>
        <p:nvPicPr>
          <p:cNvPr id="109" name="Afbeelding 108"/>
          <p:cNvPicPr/>
          <p:nvPr/>
        </p:nvPicPr>
        <p:blipFill>
          <a:blip r:embed="rId2"/>
          <a:stretch>
            <a:fillRect/>
          </a:stretch>
        </p:blipFill>
        <p:spPr>
          <a:xfrm rot="21600000">
            <a:off x="611856" y="975354"/>
            <a:ext cx="8213398" cy="25401"/>
          </a:xfrm>
          <a:prstGeom prst="rect">
            <a:avLst/>
          </a:prstGeom>
        </p:spPr>
      </p:pic>
      <p:pic>
        <p:nvPicPr>
          <p:cNvPr id="114" name="droppedImage.pdf"/>
          <p:cNvPicPr/>
          <p:nvPr/>
        </p:nvPicPr>
        <p:blipFill>
          <a:blip r:embed="rId3"/>
          <a:srcRect l="5897" t="1762" r="7188" b="13109"/>
          <a:stretch>
            <a:fillRect/>
          </a:stretch>
        </p:blipFill>
        <p:spPr>
          <a:xfrm>
            <a:off x="7201141" y="5771127"/>
            <a:ext cx="1725221" cy="1021924"/>
          </a:xfrm>
          <a:prstGeom prst="rect">
            <a:avLst/>
          </a:prstGeom>
          <a:ln w="3175">
            <a:miter lim="400000"/>
          </a:ln>
        </p:spPr>
      </p:pic>
      <p:pic>
        <p:nvPicPr>
          <p:cNvPr id="4" name="Afbeelding 3" descr="Afbeelding met tekst, schermopname, nummer, Lettertype&#10;&#10;Door AI gegenereerde inhoud is mogelijk onjuist.">
            <a:extLst>
              <a:ext uri="{FF2B5EF4-FFF2-40B4-BE49-F238E27FC236}">
                <a16:creationId xmlns:a16="http://schemas.microsoft.com/office/drawing/2014/main" id="{877BB75D-B6B3-BFF9-BFEA-C8FC10190B1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986197"/>
            <a:ext cx="9164301" cy="4896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02337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Shape 107"/>
          <p:cNvSpPr>
            <a:spLocks noGrp="1"/>
          </p:cNvSpPr>
          <p:nvPr>
            <p:ph type="title"/>
          </p:nvPr>
        </p:nvSpPr>
        <p:spPr>
          <a:xfrm>
            <a:off x="674365" y="328642"/>
            <a:ext cx="7601811" cy="630834"/>
          </a:xfrm>
          <a:prstGeom prst="rect">
            <a:avLst/>
          </a:prstGeom>
        </p:spPr>
        <p:txBody>
          <a:bodyPr lIns="20091" tIns="20091" rIns="20091" bIns="20091" anchor="ctr">
            <a:noAutofit/>
          </a:bodyPr>
          <a:lstStyle>
            <a:lvl1pPr algn="l">
              <a:defRPr sz="3200" b="1" i="1">
                <a:solidFill>
                  <a:srgbClr val="FF9300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 lvl="0">
              <a:defRPr sz="1800" b="0" i="0">
                <a:solidFill>
                  <a:srgbClr val="000000"/>
                </a:solidFill>
              </a:defRPr>
            </a:pPr>
            <a:r>
              <a:rPr lang="en-US" sz="3200" b="1" i="1" dirty="0">
                <a:solidFill>
                  <a:srgbClr val="FF9300"/>
                </a:solidFill>
              </a:rPr>
              <a:t>PTA (</a:t>
            </a:r>
            <a:r>
              <a:rPr lang="en-US" sz="3200" b="1" i="1" dirty="0" err="1">
                <a:solidFill>
                  <a:srgbClr val="FF9300"/>
                </a:solidFill>
              </a:rPr>
              <a:t>vwo</a:t>
            </a:r>
            <a:r>
              <a:rPr lang="en-US" sz="3200" b="1" i="1" dirty="0">
                <a:solidFill>
                  <a:srgbClr val="FF9300"/>
                </a:solidFill>
              </a:rPr>
              <a:t>)</a:t>
            </a:r>
            <a:endParaRPr sz="3200" b="1" i="1" dirty="0">
              <a:solidFill>
                <a:srgbClr val="FF9300"/>
              </a:solidFill>
            </a:endParaRPr>
          </a:p>
        </p:txBody>
      </p:sp>
      <p:pic>
        <p:nvPicPr>
          <p:cNvPr id="109" name="Afbeelding 108"/>
          <p:cNvPicPr/>
          <p:nvPr/>
        </p:nvPicPr>
        <p:blipFill>
          <a:blip r:embed="rId2"/>
          <a:stretch>
            <a:fillRect/>
          </a:stretch>
        </p:blipFill>
        <p:spPr>
          <a:xfrm rot="21600000">
            <a:off x="611856" y="975354"/>
            <a:ext cx="8213398" cy="25401"/>
          </a:xfrm>
          <a:prstGeom prst="rect">
            <a:avLst/>
          </a:prstGeom>
        </p:spPr>
      </p:pic>
      <p:pic>
        <p:nvPicPr>
          <p:cNvPr id="114" name="droppedImage.pdf"/>
          <p:cNvPicPr/>
          <p:nvPr/>
        </p:nvPicPr>
        <p:blipFill>
          <a:blip r:embed="rId3"/>
          <a:srcRect l="5897" t="1762" r="7188" b="13109"/>
          <a:stretch>
            <a:fillRect/>
          </a:stretch>
        </p:blipFill>
        <p:spPr>
          <a:xfrm>
            <a:off x="7201141" y="5771127"/>
            <a:ext cx="1725221" cy="1021924"/>
          </a:xfrm>
          <a:prstGeom prst="rect">
            <a:avLst/>
          </a:prstGeom>
          <a:ln w="3175">
            <a:miter lim="400000"/>
          </a:ln>
        </p:spPr>
      </p:pic>
      <p:pic>
        <p:nvPicPr>
          <p:cNvPr id="4" name="Afbeelding 3" descr="Afbeelding met tekst, schermopname, ontvangst, nummer&#10;&#10;Door AI gegenereerde inhoud is mogelijk onjuist.">
            <a:extLst>
              <a:ext uri="{FF2B5EF4-FFF2-40B4-BE49-F238E27FC236}">
                <a16:creationId xmlns:a16="http://schemas.microsoft.com/office/drawing/2014/main" id="{E263C6A5-0FBA-9211-051F-F3D8D4420CE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135" y="1000756"/>
            <a:ext cx="8736227" cy="5869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7545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>
            <a:spLocks noGrp="1"/>
          </p:cNvSpPr>
          <p:nvPr>
            <p:ph type="title"/>
          </p:nvPr>
        </p:nvSpPr>
        <p:spPr>
          <a:xfrm>
            <a:off x="674365" y="328642"/>
            <a:ext cx="7601811" cy="630834"/>
          </a:xfrm>
          <a:prstGeom prst="rect">
            <a:avLst/>
          </a:prstGeom>
        </p:spPr>
        <p:txBody>
          <a:bodyPr lIns="20091" tIns="20091" rIns="20091" bIns="20091" anchor="ctr">
            <a:noAutofit/>
          </a:bodyPr>
          <a:lstStyle>
            <a:lvl1pPr algn="l">
              <a:defRPr sz="3200" b="1" i="1">
                <a:solidFill>
                  <a:srgbClr val="FF9300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 lvl="0">
              <a:defRPr sz="1800" b="0" i="0">
                <a:solidFill>
                  <a:srgbClr val="000000"/>
                </a:solidFill>
              </a:defRPr>
            </a:pPr>
            <a:r>
              <a:rPr sz="3200" b="1" i="1" dirty="0">
                <a:solidFill>
                  <a:srgbClr val="FF9300"/>
                </a:solidFill>
              </a:rPr>
              <a:t>eindcijfers schoolexamen</a:t>
            </a:r>
          </a:p>
        </p:txBody>
      </p:sp>
      <p:sp>
        <p:nvSpPr>
          <p:cNvPr id="86" name="Shape 86"/>
          <p:cNvSpPr/>
          <p:nvPr/>
        </p:nvSpPr>
        <p:spPr>
          <a:xfrm>
            <a:off x="1037509" y="1574495"/>
            <a:ext cx="8251997" cy="56728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20091" tIns="20091" rIns="20091" bIns="20091" anchor="ctr">
            <a:spAutoFit/>
          </a:bodyPr>
          <a:lstStyle/>
          <a:p>
            <a:pPr lvl="0" defTabSz="584200">
              <a:defRPr sz="1800"/>
            </a:pPr>
            <a:r>
              <a:rPr sz="2800" b="1" dirty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voor aanvang CSE vastgesteld</a:t>
            </a:r>
          </a:p>
          <a:p>
            <a:pPr marL="342900" lvl="0" indent="-342900" defTabSz="457200">
              <a:defRPr sz="1800"/>
            </a:pPr>
            <a:endParaRPr sz="2800" b="1" dirty="0">
              <a:latin typeface="Verdana"/>
              <a:ea typeface="Verdana"/>
              <a:cs typeface="Verdana"/>
              <a:sym typeface="Verdana"/>
            </a:endParaRPr>
          </a:p>
          <a:p>
            <a:pPr marL="342900" lvl="0" indent="-342900" defTabSz="457200">
              <a:defRPr sz="1800"/>
            </a:pPr>
            <a:r>
              <a:rPr lang="nl-NL" sz="2800" b="1" dirty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g</a:t>
            </a:r>
            <a:r>
              <a:rPr sz="2800" b="1" dirty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e</a:t>
            </a:r>
            <a:r>
              <a:rPr lang="en-US" sz="2800" b="1" dirty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wogen </a:t>
            </a:r>
            <a:r>
              <a:rPr sz="2800" b="1" dirty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middelde van alle </a:t>
            </a:r>
            <a:r>
              <a:rPr lang="en-US" sz="2800" b="1" dirty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SE-</a:t>
            </a:r>
            <a:r>
              <a:rPr sz="2800" b="1" dirty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toetsen</a:t>
            </a:r>
          </a:p>
          <a:p>
            <a:pPr marL="342900" lvl="0" indent="-342900" defTabSz="457200">
              <a:defRPr sz="1800"/>
            </a:pPr>
            <a:r>
              <a:rPr lang="en-US" sz="2400" b="1" dirty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(</a:t>
            </a:r>
            <a:r>
              <a:rPr lang="en-US" sz="2400" b="1" dirty="0" err="1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w</a:t>
            </a:r>
            <a:r>
              <a:rPr sz="2400" b="1" dirty="0" err="1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egingsfactor</a:t>
            </a:r>
            <a:r>
              <a:rPr sz="2400" b="1" dirty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 in PTA</a:t>
            </a:r>
            <a:r>
              <a:rPr lang="en-US" sz="2400" b="1" dirty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)</a:t>
            </a:r>
            <a:endParaRPr sz="2400" b="1" dirty="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342900" lvl="0" indent="-342900" defTabSz="457200">
              <a:defRPr sz="1800"/>
            </a:pPr>
            <a:endParaRPr sz="2800" b="1" dirty="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342900" lvl="0" indent="-342900" defTabSz="457200">
              <a:defRPr sz="1800"/>
            </a:pPr>
            <a:r>
              <a:rPr lang="en-US" sz="2800" b="1" dirty="0" err="1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é</a:t>
            </a:r>
            <a:r>
              <a:rPr sz="2800" b="1" dirty="0" err="1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én</a:t>
            </a:r>
            <a:r>
              <a:rPr sz="2800" b="1" dirty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 cijfer achter de komma</a:t>
            </a:r>
          </a:p>
          <a:p>
            <a:pPr marL="342900" lvl="0" indent="-342900" defTabSz="457200">
              <a:defRPr sz="1800"/>
            </a:pPr>
            <a:endParaRPr sz="2800" b="1" dirty="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342900" lvl="0" indent="-342900" defTabSz="457200">
              <a:defRPr sz="1800"/>
            </a:pPr>
            <a:r>
              <a:rPr lang="en-US" sz="2800" b="1" dirty="0" err="1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a</a:t>
            </a:r>
            <a:r>
              <a:rPr sz="2800" b="1" dirty="0" err="1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fronding</a:t>
            </a:r>
            <a:r>
              <a:rPr sz="2800" b="1" dirty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r>
              <a:rPr lang="en-US" sz="2800" b="1" dirty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op </a:t>
            </a:r>
            <a:r>
              <a:rPr lang="en-US" sz="2800" b="1" dirty="0" err="1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één</a:t>
            </a:r>
            <a:r>
              <a:rPr lang="en-US" sz="2800" b="1" dirty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r>
              <a:rPr sz="2800" b="1" dirty="0" err="1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decimaal</a:t>
            </a:r>
            <a:endParaRPr lang="en-US" sz="2800" b="1" dirty="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342900" lvl="0" indent="-342900" defTabSz="457200">
              <a:defRPr sz="1800"/>
            </a:pPr>
            <a:r>
              <a:rPr lang="en-US" sz="2400" b="1" dirty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(</a:t>
            </a:r>
            <a:r>
              <a:rPr lang="en-US" sz="2400" b="1" dirty="0" err="1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voorbeeld</a:t>
            </a:r>
            <a:r>
              <a:rPr lang="en-US" sz="2400" b="1" dirty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: </a:t>
            </a:r>
            <a:r>
              <a:rPr sz="2400" b="1" dirty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6,45 </a:t>
            </a:r>
            <a:r>
              <a:rPr sz="2400" b="1" dirty="0" err="1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wordt</a:t>
            </a:r>
            <a:r>
              <a:rPr sz="2400" b="1" dirty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 6,5</a:t>
            </a:r>
            <a:r>
              <a:rPr lang="en-US" sz="2400" b="1" dirty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)</a:t>
            </a:r>
            <a:endParaRPr sz="2400" b="1" dirty="0">
              <a:latin typeface="Verdana"/>
              <a:ea typeface="Verdana"/>
              <a:cs typeface="Verdana"/>
              <a:sym typeface="Verdana"/>
            </a:endParaRPr>
          </a:p>
          <a:p>
            <a:pPr marL="342900" lvl="0" indent="-342900" defTabSz="457200">
              <a:defRPr sz="1800"/>
            </a:pPr>
            <a:endParaRPr sz="2400" b="1" dirty="0">
              <a:latin typeface="Verdana"/>
              <a:ea typeface="Verdana"/>
              <a:cs typeface="Verdana"/>
              <a:sym typeface="Verdana"/>
            </a:endParaRPr>
          </a:p>
          <a:p>
            <a:pPr lvl="0" defTabSz="584200">
              <a:defRPr sz="1800"/>
            </a:pPr>
            <a:endParaRPr sz="2400" b="1" dirty="0">
              <a:solidFill>
                <a:srgbClr val="FFFFFF"/>
              </a:solidFill>
              <a:latin typeface="+mj-lt"/>
              <a:ea typeface="+mj-ea"/>
              <a:cs typeface="+mj-cs"/>
              <a:sym typeface="Helvetica"/>
            </a:endParaRPr>
          </a:p>
          <a:p>
            <a:pPr lvl="0" defTabSz="584200">
              <a:defRPr sz="1800"/>
            </a:pPr>
            <a:endParaRPr sz="2400" b="1" dirty="0">
              <a:solidFill>
                <a:srgbClr val="FFFFFF"/>
              </a:solidFill>
              <a:latin typeface="+mj-lt"/>
              <a:ea typeface="+mj-ea"/>
              <a:cs typeface="+mj-cs"/>
              <a:sym typeface="Helvetica"/>
            </a:endParaRPr>
          </a:p>
          <a:p>
            <a:pPr lvl="0" defTabSz="584200">
              <a:defRPr sz="1800"/>
            </a:pPr>
            <a:endParaRPr sz="2400" b="1" dirty="0">
              <a:solidFill>
                <a:srgbClr val="FFFFFF"/>
              </a:solidFill>
              <a:latin typeface="+mj-lt"/>
              <a:ea typeface="+mj-ea"/>
              <a:cs typeface="+mj-cs"/>
              <a:sym typeface="Helvetica"/>
            </a:endParaRPr>
          </a:p>
          <a:p>
            <a:pPr lvl="0" defTabSz="584200">
              <a:defRPr sz="1800"/>
            </a:pPr>
            <a:endParaRPr i="1" dirty="0">
              <a:solidFill>
                <a:srgbClr val="FF9300"/>
              </a:solidFill>
              <a:latin typeface="+mj-lt"/>
              <a:ea typeface="+mj-ea"/>
              <a:cs typeface="+mj-cs"/>
              <a:sym typeface="Helvetica"/>
            </a:endParaRPr>
          </a:p>
        </p:txBody>
      </p:sp>
      <p:pic>
        <p:nvPicPr>
          <p:cNvPr id="87" name="Afbeelding 86"/>
          <p:cNvPicPr/>
          <p:nvPr/>
        </p:nvPicPr>
        <p:blipFill>
          <a:blip r:embed="rId2"/>
          <a:stretch>
            <a:fillRect/>
          </a:stretch>
        </p:blipFill>
        <p:spPr>
          <a:xfrm rot="21600000">
            <a:off x="611856" y="975354"/>
            <a:ext cx="8213398" cy="25401"/>
          </a:xfrm>
          <a:prstGeom prst="rect">
            <a:avLst/>
          </a:prstGeom>
        </p:spPr>
      </p:pic>
      <p:pic>
        <p:nvPicPr>
          <p:cNvPr id="90" name="droppedImage.pdf"/>
          <p:cNvPicPr/>
          <p:nvPr/>
        </p:nvPicPr>
        <p:blipFill>
          <a:blip r:embed="rId3"/>
          <a:srcRect l="53335" t="9716" r="19401" b="45972"/>
          <a:stretch>
            <a:fillRect/>
          </a:stretch>
        </p:blipFill>
        <p:spPr>
          <a:xfrm>
            <a:off x="358088" y="4634863"/>
            <a:ext cx="461414" cy="453558"/>
          </a:xfrm>
          <a:prstGeom prst="rect">
            <a:avLst/>
          </a:prstGeom>
          <a:ln w="3175">
            <a:miter lim="400000"/>
          </a:ln>
        </p:spPr>
      </p:pic>
      <p:pic>
        <p:nvPicPr>
          <p:cNvPr id="91" name="droppedImage.pdf"/>
          <p:cNvPicPr/>
          <p:nvPr/>
        </p:nvPicPr>
        <p:blipFill>
          <a:blip r:embed="rId3"/>
          <a:srcRect l="53335" t="8844" r="19401" b="46844"/>
          <a:stretch>
            <a:fillRect/>
          </a:stretch>
        </p:blipFill>
        <p:spPr>
          <a:xfrm>
            <a:off x="351738" y="3756485"/>
            <a:ext cx="461414" cy="453558"/>
          </a:xfrm>
          <a:prstGeom prst="rect">
            <a:avLst/>
          </a:prstGeom>
          <a:ln w="3175">
            <a:miter lim="400000"/>
          </a:ln>
        </p:spPr>
      </p:pic>
      <p:pic>
        <p:nvPicPr>
          <p:cNvPr id="92" name="droppedImage.pdf"/>
          <p:cNvPicPr/>
          <p:nvPr/>
        </p:nvPicPr>
        <p:blipFill>
          <a:blip r:embed="rId3"/>
          <a:srcRect l="5897" t="1762" r="7188" b="13109"/>
          <a:stretch>
            <a:fillRect/>
          </a:stretch>
        </p:blipFill>
        <p:spPr>
          <a:xfrm>
            <a:off x="7201141" y="5771127"/>
            <a:ext cx="1725221" cy="1021924"/>
          </a:xfrm>
          <a:prstGeom prst="rect">
            <a:avLst/>
          </a:prstGeom>
          <a:ln w="3175">
            <a:miter lim="400000"/>
          </a:ln>
        </p:spPr>
      </p:pic>
      <p:pic>
        <p:nvPicPr>
          <p:cNvPr id="93" name="droppedImage.pdf"/>
          <p:cNvPicPr/>
          <p:nvPr/>
        </p:nvPicPr>
        <p:blipFill>
          <a:blip r:embed="rId3"/>
          <a:srcRect l="53335" t="8844" r="19401" b="46844"/>
          <a:stretch>
            <a:fillRect/>
          </a:stretch>
        </p:blipFill>
        <p:spPr>
          <a:xfrm>
            <a:off x="351738" y="1713530"/>
            <a:ext cx="461414" cy="453558"/>
          </a:xfrm>
          <a:prstGeom prst="rect">
            <a:avLst/>
          </a:prstGeom>
          <a:ln w="3175">
            <a:miter lim="400000"/>
          </a:ln>
        </p:spPr>
      </p:pic>
      <p:pic>
        <p:nvPicPr>
          <p:cNvPr id="94" name="droppedImage.pdf"/>
          <p:cNvPicPr/>
          <p:nvPr/>
        </p:nvPicPr>
        <p:blipFill>
          <a:blip r:embed="rId3"/>
          <a:srcRect l="53335" t="8844" r="19401" b="46844"/>
          <a:stretch>
            <a:fillRect/>
          </a:stretch>
        </p:blipFill>
        <p:spPr>
          <a:xfrm>
            <a:off x="358088" y="2591909"/>
            <a:ext cx="461414" cy="453557"/>
          </a:xfrm>
          <a:prstGeom prst="rect">
            <a:avLst/>
          </a:prstGeom>
          <a:ln w="3175">
            <a:miter lim="400000"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>
            <a:spLocks noGrp="1"/>
          </p:cNvSpPr>
          <p:nvPr>
            <p:ph type="title"/>
          </p:nvPr>
        </p:nvSpPr>
        <p:spPr>
          <a:xfrm>
            <a:off x="674365" y="328642"/>
            <a:ext cx="8150889" cy="630834"/>
          </a:xfrm>
          <a:prstGeom prst="rect">
            <a:avLst/>
          </a:prstGeom>
        </p:spPr>
        <p:txBody>
          <a:bodyPr lIns="20091" tIns="20091" rIns="20091" bIns="20091" anchor="ctr">
            <a:noAutofit/>
          </a:bodyPr>
          <a:lstStyle>
            <a:lvl1pPr algn="l">
              <a:defRPr sz="2800" b="1" i="1">
                <a:solidFill>
                  <a:srgbClr val="FF9300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 lvl="0">
              <a:defRPr sz="1800" b="0" i="0">
                <a:solidFill>
                  <a:srgbClr val="000000"/>
                </a:solidFill>
              </a:defRPr>
            </a:pPr>
            <a:r>
              <a:rPr sz="3200" b="1" i="1" dirty="0">
                <a:solidFill>
                  <a:srgbClr val="FF9300"/>
                </a:solidFill>
              </a:rPr>
              <a:t>vakken met alleen schoolexamen</a:t>
            </a:r>
          </a:p>
        </p:txBody>
      </p:sp>
      <p:sp>
        <p:nvSpPr>
          <p:cNvPr id="57" name="Shape 57"/>
          <p:cNvSpPr/>
          <p:nvPr/>
        </p:nvSpPr>
        <p:spPr>
          <a:xfrm>
            <a:off x="1054626" y="1445162"/>
            <a:ext cx="8469635" cy="77965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20091" tIns="20091" rIns="20091" bIns="20091" anchor="ctr">
            <a:spAutoFit/>
          </a:bodyPr>
          <a:lstStyle/>
          <a:p>
            <a:pPr marL="342900" lvl="0" indent="-342900" defTabSz="457200">
              <a:defRPr sz="1800"/>
            </a:pPr>
            <a:endParaRPr lang="en-US" sz="2800" b="1" dirty="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342900" lvl="0" indent="-342900" defTabSz="457200">
              <a:defRPr sz="1800"/>
            </a:pPr>
            <a:r>
              <a:rPr sz="2800" b="1" dirty="0">
                <a:solidFill>
                  <a:schemeClr val="bg1"/>
                </a:solidFill>
                <a:latin typeface="Verdana"/>
                <a:ea typeface="Verdana"/>
                <a:cs typeface="Verdana"/>
                <a:sym typeface="Verdana"/>
              </a:rPr>
              <a:t>B</a:t>
            </a:r>
            <a:r>
              <a:rPr lang="en-US" sz="2800" b="1" dirty="0">
                <a:solidFill>
                  <a:schemeClr val="bg1"/>
                </a:solidFill>
                <a:latin typeface="Verdana"/>
                <a:ea typeface="Verdana"/>
                <a:cs typeface="Verdana"/>
                <a:sym typeface="Verdana"/>
              </a:rPr>
              <a:t>ewegen </a:t>
            </a:r>
            <a:r>
              <a:rPr sz="2800" b="1" dirty="0">
                <a:solidFill>
                  <a:schemeClr val="bg1"/>
                </a:solidFill>
                <a:latin typeface="Verdana"/>
                <a:ea typeface="Verdana"/>
                <a:cs typeface="Verdana"/>
                <a:sym typeface="Verdana"/>
              </a:rPr>
              <a:t>S</a:t>
            </a:r>
            <a:r>
              <a:rPr lang="en-US" sz="2800" b="1" dirty="0">
                <a:solidFill>
                  <a:schemeClr val="bg1"/>
                </a:solidFill>
                <a:latin typeface="Verdana"/>
                <a:ea typeface="Verdana"/>
                <a:cs typeface="Verdana"/>
                <a:sym typeface="Verdana"/>
              </a:rPr>
              <a:t>port en </a:t>
            </a:r>
            <a:r>
              <a:rPr sz="2800" b="1" dirty="0">
                <a:solidFill>
                  <a:schemeClr val="bg1"/>
                </a:solidFill>
                <a:latin typeface="Verdana"/>
                <a:ea typeface="Verdana"/>
                <a:cs typeface="Verdana"/>
                <a:sym typeface="Verdana"/>
              </a:rPr>
              <a:t>M</a:t>
            </a:r>
            <a:r>
              <a:rPr lang="en-US" sz="2800" b="1" dirty="0">
                <a:solidFill>
                  <a:schemeClr val="bg1"/>
                </a:solidFill>
                <a:latin typeface="Verdana"/>
                <a:ea typeface="Verdana"/>
                <a:cs typeface="Verdana"/>
                <a:sym typeface="Verdana"/>
              </a:rPr>
              <a:t>aatschappij (BSM)</a:t>
            </a:r>
          </a:p>
          <a:p>
            <a:pPr marL="342900" lvl="0" indent="-342900" defTabSz="457200">
              <a:defRPr sz="1800"/>
            </a:pPr>
            <a:endParaRPr sz="2800" b="1" dirty="0">
              <a:solidFill>
                <a:schemeClr val="bg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342900" lvl="0" indent="-342900" defTabSz="457200">
              <a:defRPr sz="1800"/>
            </a:pPr>
            <a:r>
              <a:rPr lang="nl-NL" sz="2800" b="1" dirty="0">
                <a:solidFill>
                  <a:schemeClr val="bg1"/>
                </a:solidFill>
                <a:latin typeface="Verdana"/>
                <a:ea typeface="Verdana"/>
                <a:cs typeface="Verdana"/>
                <a:sym typeface="Verdana"/>
              </a:rPr>
              <a:t>W</a:t>
            </a:r>
            <a:r>
              <a:rPr lang="en-US" sz="2800" b="1" dirty="0" err="1">
                <a:solidFill>
                  <a:schemeClr val="bg1"/>
                </a:solidFill>
                <a:latin typeface="Verdana"/>
                <a:ea typeface="Verdana"/>
                <a:cs typeface="Verdana"/>
                <a:sym typeface="Verdana"/>
              </a:rPr>
              <a:t>iskunde</a:t>
            </a:r>
            <a:r>
              <a:rPr lang="en-US" sz="2800" b="1" dirty="0">
                <a:solidFill>
                  <a:schemeClr val="bg1"/>
                </a:solidFill>
                <a:latin typeface="Verdana"/>
                <a:ea typeface="Verdana"/>
                <a:cs typeface="Verdana"/>
                <a:sym typeface="Verdana"/>
              </a:rPr>
              <a:t> D</a:t>
            </a:r>
          </a:p>
          <a:p>
            <a:pPr marL="342900" lvl="0" indent="-342900" defTabSz="457200">
              <a:defRPr sz="1800"/>
            </a:pPr>
            <a:endParaRPr lang="en-US" sz="2800" b="1" dirty="0">
              <a:solidFill>
                <a:schemeClr val="bg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342900" lvl="0" indent="-342900" defTabSz="457200">
              <a:defRPr sz="1800"/>
            </a:pPr>
            <a:r>
              <a:rPr lang="en-US" sz="2800" b="1" dirty="0" err="1">
                <a:solidFill>
                  <a:schemeClr val="bg1"/>
                </a:solidFill>
                <a:latin typeface="Verdana"/>
                <a:ea typeface="Verdana"/>
                <a:cs typeface="Verdana"/>
                <a:sym typeface="Verdana"/>
              </a:rPr>
              <a:t>Lichamelijke</a:t>
            </a:r>
            <a:r>
              <a:rPr lang="en-US" sz="2800" b="1" dirty="0">
                <a:solidFill>
                  <a:schemeClr val="bg1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Verdana"/>
                <a:ea typeface="Verdana"/>
                <a:cs typeface="Verdana"/>
                <a:sym typeface="Verdana"/>
              </a:rPr>
              <a:t>opvoeding</a:t>
            </a:r>
            <a:r>
              <a:rPr lang="en-US" sz="2800" b="1" dirty="0">
                <a:solidFill>
                  <a:schemeClr val="bg1"/>
                </a:solidFill>
                <a:latin typeface="Verdana"/>
                <a:ea typeface="Verdana"/>
                <a:cs typeface="Verdana"/>
                <a:sym typeface="Verdana"/>
              </a:rPr>
              <a:t> (LO)</a:t>
            </a:r>
          </a:p>
          <a:p>
            <a:pPr marL="342900" lvl="0" indent="-342900" defTabSz="457200">
              <a:defRPr sz="1800"/>
            </a:pPr>
            <a:endParaRPr lang="en-US" sz="2800" b="1" dirty="0">
              <a:solidFill>
                <a:schemeClr val="bg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342900" lvl="0" indent="-342900" defTabSz="457200">
              <a:defRPr sz="1800"/>
            </a:pPr>
            <a:r>
              <a:rPr lang="en-US" sz="2800" b="1" dirty="0" err="1">
                <a:solidFill>
                  <a:schemeClr val="bg1"/>
                </a:solidFill>
                <a:latin typeface="Verdana"/>
                <a:ea typeface="Verdana"/>
                <a:cs typeface="Verdana"/>
                <a:sym typeface="Verdana"/>
              </a:rPr>
              <a:t>Vakken</a:t>
            </a:r>
            <a:r>
              <a:rPr lang="en-US" sz="2800" b="1" dirty="0">
                <a:solidFill>
                  <a:schemeClr val="bg1"/>
                </a:solidFill>
                <a:latin typeface="Verdana"/>
                <a:ea typeface="Verdana"/>
                <a:cs typeface="Verdana"/>
                <a:sym typeface="Verdana"/>
              </a:rPr>
              <a:t> in het </a:t>
            </a:r>
            <a:r>
              <a:rPr lang="en-US" sz="2800" b="1" dirty="0" err="1">
                <a:solidFill>
                  <a:schemeClr val="bg1"/>
                </a:solidFill>
                <a:latin typeface="Verdana"/>
                <a:ea typeface="Verdana"/>
                <a:cs typeface="Verdana"/>
                <a:sym typeface="Verdana"/>
              </a:rPr>
              <a:t>combinatiecijfer</a:t>
            </a:r>
            <a:endParaRPr lang="en-US" sz="2800" b="1" dirty="0">
              <a:solidFill>
                <a:schemeClr val="bg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342900" lvl="0" indent="-342900" defTabSz="457200">
              <a:defRPr sz="1800"/>
            </a:pPr>
            <a:endParaRPr lang="en-US" sz="2800" b="1" dirty="0">
              <a:solidFill>
                <a:schemeClr val="bg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342900" lvl="0" indent="-342900" defTabSz="457200">
              <a:defRPr sz="1800"/>
            </a:pPr>
            <a:endParaRPr lang="en-US" sz="2800" b="1" dirty="0">
              <a:solidFill>
                <a:schemeClr val="bg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342900" lvl="0" indent="-342900" defTabSz="457200">
              <a:defRPr sz="1800"/>
            </a:pPr>
            <a:endParaRPr lang="en-US" sz="2800" b="1" dirty="0">
              <a:solidFill>
                <a:schemeClr val="bg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342900" lvl="0" indent="-342900" defTabSz="457200">
              <a:defRPr sz="1800"/>
            </a:pPr>
            <a:endParaRPr lang="en-US" sz="2800" b="1" dirty="0">
              <a:solidFill>
                <a:schemeClr val="bg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342900" lvl="0" indent="-342900" defTabSz="457200">
              <a:defRPr sz="1800"/>
            </a:pPr>
            <a:endParaRPr lang="en-US" sz="2800" b="1" dirty="0">
              <a:solidFill>
                <a:schemeClr val="bg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342900" lvl="0" indent="-342900" defTabSz="457200">
              <a:defRPr sz="1800"/>
            </a:pPr>
            <a:endParaRPr sz="2800" b="1" dirty="0">
              <a:solidFill>
                <a:schemeClr val="bg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lvl="0" defTabSz="584200">
              <a:defRPr sz="1800"/>
            </a:pPr>
            <a:endParaRPr sz="2800" b="1" dirty="0">
              <a:solidFill>
                <a:schemeClr val="bg1"/>
              </a:solidFill>
              <a:latin typeface="+mj-lt"/>
              <a:ea typeface="+mj-ea"/>
              <a:cs typeface="+mj-cs"/>
              <a:sym typeface="Helvetica"/>
            </a:endParaRPr>
          </a:p>
          <a:p>
            <a:pPr lvl="0" defTabSz="584200">
              <a:defRPr sz="1800"/>
            </a:pPr>
            <a:endParaRPr sz="2800" b="1" dirty="0">
              <a:solidFill>
                <a:schemeClr val="bg1"/>
              </a:solidFill>
              <a:latin typeface="+mj-lt"/>
              <a:ea typeface="+mj-ea"/>
              <a:cs typeface="+mj-cs"/>
              <a:sym typeface="Helvetica"/>
            </a:endParaRPr>
          </a:p>
          <a:p>
            <a:pPr lvl="0" defTabSz="584200">
              <a:defRPr sz="1800"/>
            </a:pPr>
            <a:endParaRPr sz="2800" b="1" dirty="0">
              <a:solidFill>
                <a:schemeClr val="bg1"/>
              </a:solidFill>
              <a:latin typeface="+mj-lt"/>
              <a:ea typeface="+mj-ea"/>
              <a:cs typeface="+mj-cs"/>
              <a:sym typeface="Helvetica"/>
            </a:endParaRPr>
          </a:p>
          <a:p>
            <a:pPr lvl="0" defTabSz="584200">
              <a:defRPr sz="1800"/>
            </a:pPr>
            <a:endParaRPr sz="2800" i="1" dirty="0">
              <a:solidFill>
                <a:schemeClr val="bg1"/>
              </a:solidFill>
              <a:latin typeface="+mj-lt"/>
              <a:ea typeface="+mj-ea"/>
              <a:cs typeface="+mj-cs"/>
              <a:sym typeface="Helvetica"/>
            </a:endParaRPr>
          </a:p>
        </p:txBody>
      </p:sp>
      <p:pic>
        <p:nvPicPr>
          <p:cNvPr id="58" name="Afbeelding 57"/>
          <p:cNvPicPr/>
          <p:nvPr/>
        </p:nvPicPr>
        <p:blipFill>
          <a:blip r:embed="rId2"/>
          <a:stretch>
            <a:fillRect/>
          </a:stretch>
        </p:blipFill>
        <p:spPr>
          <a:xfrm rot="21600000">
            <a:off x="611856" y="975354"/>
            <a:ext cx="8213398" cy="25401"/>
          </a:xfrm>
          <a:prstGeom prst="rect">
            <a:avLst/>
          </a:prstGeom>
        </p:spPr>
      </p:pic>
      <p:pic>
        <p:nvPicPr>
          <p:cNvPr id="60" name="droppedImage.pdf"/>
          <p:cNvPicPr/>
          <p:nvPr/>
        </p:nvPicPr>
        <p:blipFill>
          <a:blip r:embed="rId3"/>
          <a:srcRect l="53335" t="8844" r="19401" b="46844"/>
          <a:stretch>
            <a:fillRect/>
          </a:stretch>
        </p:blipFill>
        <p:spPr>
          <a:xfrm>
            <a:off x="212951" y="2809567"/>
            <a:ext cx="461414" cy="453558"/>
          </a:xfrm>
          <a:prstGeom prst="rect">
            <a:avLst/>
          </a:prstGeom>
          <a:ln w="3175">
            <a:miter lim="400000"/>
          </a:ln>
        </p:spPr>
      </p:pic>
      <p:pic>
        <p:nvPicPr>
          <p:cNvPr id="61" name="droppedImage.pdf"/>
          <p:cNvPicPr/>
          <p:nvPr/>
        </p:nvPicPr>
        <p:blipFill>
          <a:blip r:embed="rId3"/>
          <a:srcRect l="53335" t="8844" r="19401" b="46844"/>
          <a:stretch>
            <a:fillRect/>
          </a:stretch>
        </p:blipFill>
        <p:spPr>
          <a:xfrm>
            <a:off x="212951" y="1955058"/>
            <a:ext cx="461414" cy="453557"/>
          </a:xfrm>
          <a:prstGeom prst="rect">
            <a:avLst/>
          </a:prstGeom>
          <a:ln w="3175">
            <a:miter lim="400000"/>
          </a:ln>
        </p:spPr>
      </p:pic>
      <p:pic>
        <p:nvPicPr>
          <p:cNvPr id="62" name="droppedImage.pdf"/>
          <p:cNvPicPr/>
          <p:nvPr/>
        </p:nvPicPr>
        <p:blipFill>
          <a:blip r:embed="rId3"/>
          <a:srcRect l="5897" t="1762" r="7188" b="13109"/>
          <a:stretch>
            <a:fillRect/>
          </a:stretch>
        </p:blipFill>
        <p:spPr>
          <a:xfrm>
            <a:off x="7201141" y="5771127"/>
            <a:ext cx="1725221" cy="1021924"/>
          </a:xfrm>
          <a:prstGeom prst="rect">
            <a:avLst/>
          </a:prstGeom>
          <a:ln w="3175">
            <a:miter lim="400000"/>
          </a:ln>
        </p:spPr>
      </p:pic>
      <p:pic>
        <p:nvPicPr>
          <p:cNvPr id="9" name="droppedImage.pdf"/>
          <p:cNvPicPr/>
          <p:nvPr/>
        </p:nvPicPr>
        <p:blipFill>
          <a:blip r:embed="rId3"/>
          <a:srcRect l="53335" t="8844" r="19401" b="46844"/>
          <a:stretch>
            <a:fillRect/>
          </a:stretch>
        </p:blipFill>
        <p:spPr>
          <a:xfrm>
            <a:off x="212951" y="4436837"/>
            <a:ext cx="461414" cy="453558"/>
          </a:xfrm>
          <a:prstGeom prst="rect">
            <a:avLst/>
          </a:prstGeom>
          <a:ln w="3175">
            <a:miter lim="400000"/>
          </a:ln>
        </p:spPr>
      </p:pic>
      <p:pic>
        <p:nvPicPr>
          <p:cNvPr id="10" name="droppedImage.pdf"/>
          <p:cNvPicPr/>
          <p:nvPr/>
        </p:nvPicPr>
        <p:blipFill>
          <a:blip r:embed="rId3"/>
          <a:srcRect l="53335" t="8844" r="19401" b="46844"/>
          <a:stretch>
            <a:fillRect/>
          </a:stretch>
        </p:blipFill>
        <p:spPr>
          <a:xfrm>
            <a:off x="212951" y="3654362"/>
            <a:ext cx="461414" cy="453558"/>
          </a:xfrm>
          <a:prstGeom prst="rect">
            <a:avLst/>
          </a:prstGeom>
          <a:ln w="3175">
            <a:miter lim="400000"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Shape 107"/>
          <p:cNvSpPr>
            <a:spLocks noGrp="1"/>
          </p:cNvSpPr>
          <p:nvPr>
            <p:ph type="title"/>
          </p:nvPr>
        </p:nvSpPr>
        <p:spPr>
          <a:xfrm>
            <a:off x="674365" y="328642"/>
            <a:ext cx="7601811" cy="630834"/>
          </a:xfrm>
          <a:prstGeom prst="rect">
            <a:avLst/>
          </a:prstGeom>
        </p:spPr>
        <p:txBody>
          <a:bodyPr lIns="20091" tIns="20091" rIns="20091" bIns="20091" anchor="ctr">
            <a:noAutofit/>
          </a:bodyPr>
          <a:lstStyle>
            <a:lvl1pPr algn="l">
              <a:defRPr sz="3200" b="1" i="1">
                <a:solidFill>
                  <a:srgbClr val="FF9300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 lvl="0">
              <a:defRPr sz="1800" b="0" i="0">
                <a:solidFill>
                  <a:srgbClr val="000000"/>
                </a:solidFill>
              </a:defRPr>
            </a:pPr>
            <a:r>
              <a:rPr sz="3200" b="1" i="1" dirty="0">
                <a:solidFill>
                  <a:srgbClr val="FF9300"/>
                </a:solidFill>
              </a:rPr>
              <a:t>c</a:t>
            </a:r>
            <a:r>
              <a:rPr lang="en-US" sz="3200" b="1" i="1" dirty="0">
                <a:solidFill>
                  <a:srgbClr val="FF9300"/>
                </a:solidFill>
              </a:rPr>
              <a:t>ombinatiecijfer</a:t>
            </a:r>
            <a:endParaRPr sz="3200" b="1" i="1" dirty="0">
              <a:solidFill>
                <a:srgbClr val="FF9300"/>
              </a:solidFill>
            </a:endParaRPr>
          </a:p>
        </p:txBody>
      </p:sp>
      <p:sp>
        <p:nvSpPr>
          <p:cNvPr id="108" name="Shape 108"/>
          <p:cNvSpPr/>
          <p:nvPr/>
        </p:nvSpPr>
        <p:spPr>
          <a:xfrm>
            <a:off x="1488253" y="1487362"/>
            <a:ext cx="7556893" cy="55251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20091" tIns="20091" rIns="20091" bIns="20091" anchor="ctr">
            <a:spAutoFit/>
          </a:bodyPr>
          <a:lstStyle/>
          <a:p>
            <a:pPr algn="l">
              <a:lnSpc>
                <a:spcPct val="90000"/>
              </a:lnSpc>
            </a:pPr>
            <a:endParaRPr lang="nl-NL" sz="2400" b="1" dirty="0">
              <a:solidFill>
                <a:schemeClr val="bg1"/>
              </a:solidFill>
              <a:latin typeface="Verdana" charset="0"/>
              <a:ea typeface="Verdana" charset="0"/>
              <a:cs typeface="Verdana" charset="0"/>
            </a:endParaRPr>
          </a:p>
          <a:p>
            <a:pPr algn="l">
              <a:lnSpc>
                <a:spcPct val="90000"/>
              </a:lnSpc>
            </a:pPr>
            <a:r>
              <a:rPr lang="nl-NL" sz="2800" b="1" dirty="0">
                <a:solidFill>
                  <a:schemeClr val="bg1"/>
                </a:solidFill>
                <a:latin typeface="Verdana" charset="0"/>
                <a:ea typeface="Verdana" charset="0"/>
                <a:cs typeface="Verdana" charset="0"/>
              </a:rPr>
              <a:t>Maatschappijleer</a:t>
            </a:r>
          </a:p>
          <a:p>
            <a:pPr algn="l">
              <a:lnSpc>
                <a:spcPct val="90000"/>
              </a:lnSpc>
            </a:pPr>
            <a:endParaRPr lang="nl-NL" sz="2800" b="1" dirty="0">
              <a:solidFill>
                <a:schemeClr val="bg1"/>
              </a:solidFill>
              <a:latin typeface="Verdana" charset="0"/>
              <a:ea typeface="Verdana" charset="0"/>
              <a:cs typeface="Verdana" charset="0"/>
            </a:endParaRPr>
          </a:p>
          <a:p>
            <a:pPr algn="l">
              <a:lnSpc>
                <a:spcPct val="90000"/>
              </a:lnSpc>
            </a:pPr>
            <a:r>
              <a:rPr lang="en-US" sz="2800" b="1" dirty="0" err="1">
                <a:solidFill>
                  <a:schemeClr val="bg1"/>
                </a:solidFill>
                <a:latin typeface="Verdana"/>
                <a:ea typeface="Verdana"/>
                <a:cs typeface="Verdana"/>
                <a:sym typeface="Verdana"/>
              </a:rPr>
              <a:t>Culturele</a:t>
            </a:r>
            <a:r>
              <a:rPr lang="en-US" sz="2800" b="1" dirty="0">
                <a:solidFill>
                  <a:schemeClr val="bg1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Verdana"/>
                <a:ea typeface="Verdana"/>
                <a:cs typeface="Verdana"/>
                <a:sym typeface="Verdana"/>
              </a:rPr>
              <a:t>en</a:t>
            </a:r>
            <a:r>
              <a:rPr lang="en-US" sz="2800" b="1" dirty="0">
                <a:solidFill>
                  <a:schemeClr val="bg1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Verdana"/>
                <a:ea typeface="Verdana"/>
                <a:cs typeface="Verdana"/>
                <a:sym typeface="Verdana"/>
              </a:rPr>
              <a:t>Kunstzinnige</a:t>
            </a:r>
            <a:r>
              <a:rPr lang="en-US" sz="2800" b="1" dirty="0">
                <a:solidFill>
                  <a:schemeClr val="bg1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Verdana"/>
                <a:ea typeface="Verdana"/>
                <a:cs typeface="Verdana"/>
                <a:sym typeface="Verdana"/>
              </a:rPr>
              <a:t>Vorming</a:t>
            </a:r>
            <a:endParaRPr lang="en-US" sz="2800" b="1" dirty="0">
              <a:solidFill>
                <a:schemeClr val="bg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algn="l">
              <a:lnSpc>
                <a:spcPct val="90000"/>
              </a:lnSpc>
            </a:pPr>
            <a:endParaRPr lang="nl-NL" sz="2800" b="1" dirty="0">
              <a:solidFill>
                <a:schemeClr val="bg1"/>
              </a:solidFill>
              <a:latin typeface="Verdana" charset="0"/>
              <a:ea typeface="Verdana" charset="0"/>
              <a:cs typeface="Verdana" charset="0"/>
            </a:endParaRPr>
          </a:p>
          <a:p>
            <a:pPr algn="l">
              <a:lnSpc>
                <a:spcPct val="90000"/>
              </a:lnSpc>
            </a:pPr>
            <a:r>
              <a:rPr lang="nl-NL" sz="2800" b="1" dirty="0">
                <a:solidFill>
                  <a:schemeClr val="bg1"/>
                </a:solidFill>
                <a:latin typeface="Verdana" charset="0"/>
                <a:ea typeface="Verdana" charset="0"/>
                <a:cs typeface="Verdana" charset="0"/>
              </a:rPr>
              <a:t>Profielwerkstuk</a:t>
            </a:r>
          </a:p>
          <a:p>
            <a:pPr algn="l">
              <a:lnSpc>
                <a:spcPct val="90000"/>
              </a:lnSpc>
            </a:pPr>
            <a:endParaRPr lang="nl-NL" sz="2800" b="1" dirty="0">
              <a:solidFill>
                <a:schemeClr val="bg1"/>
              </a:solidFill>
              <a:latin typeface="Verdana" charset="0"/>
              <a:ea typeface="Verdana" charset="0"/>
              <a:cs typeface="Verdana" charset="0"/>
            </a:endParaRPr>
          </a:p>
          <a:p>
            <a:pPr algn="l">
              <a:lnSpc>
                <a:spcPct val="90000"/>
              </a:lnSpc>
            </a:pPr>
            <a:endParaRPr lang="nl-NL" sz="2800" b="1" dirty="0">
              <a:solidFill>
                <a:schemeClr val="bg1"/>
              </a:solidFill>
              <a:latin typeface="Verdana" charset="0"/>
              <a:ea typeface="Verdana" charset="0"/>
              <a:cs typeface="Verdana" charset="0"/>
            </a:endParaRPr>
          </a:p>
          <a:p>
            <a:pPr algn="l">
              <a:lnSpc>
                <a:spcPct val="90000"/>
              </a:lnSpc>
            </a:pPr>
            <a:endParaRPr lang="nl-NL" sz="2800" b="1" dirty="0">
              <a:solidFill>
                <a:schemeClr val="bg1"/>
              </a:solidFill>
              <a:latin typeface="Verdana" charset="0"/>
              <a:ea typeface="Verdana" charset="0"/>
              <a:cs typeface="Verdana" charset="0"/>
            </a:endParaRPr>
          </a:p>
          <a:p>
            <a:pPr algn="l">
              <a:lnSpc>
                <a:spcPct val="90000"/>
              </a:lnSpc>
            </a:pPr>
            <a:r>
              <a:rPr lang="nl-NL" sz="2800" b="1" dirty="0">
                <a:solidFill>
                  <a:schemeClr val="bg1"/>
                </a:solidFill>
                <a:latin typeface="Verdana" charset="0"/>
                <a:ea typeface="Verdana" charset="0"/>
                <a:cs typeface="Verdana" charset="0"/>
              </a:rPr>
              <a:t>	</a:t>
            </a:r>
            <a:endParaRPr lang="nl-NL" sz="2400" b="1" dirty="0">
              <a:solidFill>
                <a:schemeClr val="bg1"/>
              </a:solidFill>
              <a:latin typeface="Verdana" charset="0"/>
              <a:ea typeface="Verdana" charset="0"/>
              <a:cs typeface="Verdana" charset="0"/>
            </a:endParaRPr>
          </a:p>
          <a:p>
            <a:pPr algn="l">
              <a:lnSpc>
                <a:spcPct val="90000"/>
              </a:lnSpc>
            </a:pPr>
            <a:endParaRPr lang="nl-NL" sz="2400" b="1" dirty="0">
              <a:solidFill>
                <a:schemeClr val="bg1"/>
              </a:solidFill>
              <a:latin typeface="Verdana" charset="0"/>
              <a:ea typeface="Verdana" charset="0"/>
              <a:cs typeface="Verdana" charset="0"/>
            </a:endParaRPr>
          </a:p>
          <a:p>
            <a:pPr algn="l">
              <a:lnSpc>
                <a:spcPct val="90000"/>
              </a:lnSpc>
            </a:pPr>
            <a:endParaRPr lang="nl-NL" sz="2400" b="1" dirty="0">
              <a:solidFill>
                <a:schemeClr val="bg1"/>
              </a:solidFill>
              <a:latin typeface="Verdana" charset="0"/>
              <a:ea typeface="Verdana" charset="0"/>
              <a:cs typeface="Verdana" charset="0"/>
            </a:endParaRPr>
          </a:p>
          <a:p>
            <a:pPr algn="l">
              <a:lnSpc>
                <a:spcPct val="90000"/>
              </a:lnSpc>
            </a:pPr>
            <a:endParaRPr lang="nl-NL" sz="2400" b="1" dirty="0">
              <a:solidFill>
                <a:schemeClr val="bg1"/>
              </a:solidFill>
              <a:latin typeface="Verdana" charset="0"/>
              <a:ea typeface="Verdana" charset="0"/>
              <a:cs typeface="Verdana" charset="0"/>
            </a:endParaRPr>
          </a:p>
          <a:p>
            <a:pPr algn="l">
              <a:lnSpc>
                <a:spcPct val="90000"/>
              </a:lnSpc>
            </a:pPr>
            <a:br>
              <a:rPr lang="nl-NL" sz="2400" b="1" dirty="0">
                <a:solidFill>
                  <a:schemeClr val="bg1"/>
                </a:solidFill>
                <a:latin typeface="Verdana" charset="0"/>
                <a:ea typeface="Verdana" charset="0"/>
                <a:cs typeface="Verdana" charset="0"/>
              </a:rPr>
            </a:br>
            <a:endParaRPr lang="nl-NL" sz="2400" b="1" dirty="0">
              <a:solidFill>
                <a:schemeClr val="bg1"/>
              </a:solidFill>
              <a:latin typeface="Verdana" charset="0"/>
              <a:ea typeface="Verdana" charset="0"/>
              <a:cs typeface="Verdana" charset="0"/>
            </a:endParaRPr>
          </a:p>
        </p:txBody>
      </p:sp>
      <p:pic>
        <p:nvPicPr>
          <p:cNvPr id="109" name="Afbeelding 108"/>
          <p:cNvPicPr/>
          <p:nvPr/>
        </p:nvPicPr>
        <p:blipFill>
          <a:blip r:embed="rId2"/>
          <a:stretch>
            <a:fillRect/>
          </a:stretch>
        </p:blipFill>
        <p:spPr>
          <a:xfrm rot="21600000">
            <a:off x="611856" y="975354"/>
            <a:ext cx="8213398" cy="25401"/>
          </a:xfrm>
          <a:prstGeom prst="rect">
            <a:avLst/>
          </a:prstGeom>
        </p:spPr>
      </p:pic>
      <p:pic>
        <p:nvPicPr>
          <p:cNvPr id="112" name="droppedImage.pdf"/>
          <p:cNvPicPr/>
          <p:nvPr/>
        </p:nvPicPr>
        <p:blipFill>
          <a:blip r:embed="rId3"/>
          <a:srcRect l="53335" t="9716" r="19401" b="45972"/>
          <a:stretch>
            <a:fillRect/>
          </a:stretch>
        </p:blipFill>
        <p:spPr>
          <a:xfrm>
            <a:off x="582692" y="2633572"/>
            <a:ext cx="461414" cy="453557"/>
          </a:xfrm>
          <a:prstGeom prst="rect">
            <a:avLst/>
          </a:prstGeom>
          <a:ln w="3175">
            <a:miter lim="400000"/>
          </a:ln>
        </p:spPr>
      </p:pic>
      <p:pic>
        <p:nvPicPr>
          <p:cNvPr id="113" name="droppedImage.pdf"/>
          <p:cNvPicPr/>
          <p:nvPr/>
        </p:nvPicPr>
        <p:blipFill>
          <a:blip r:embed="rId3"/>
          <a:srcRect l="53335" t="8844" r="19401" b="46844"/>
          <a:stretch>
            <a:fillRect/>
          </a:stretch>
        </p:blipFill>
        <p:spPr>
          <a:xfrm>
            <a:off x="582692" y="1832535"/>
            <a:ext cx="461414" cy="453558"/>
          </a:xfrm>
          <a:prstGeom prst="rect">
            <a:avLst/>
          </a:prstGeom>
          <a:ln w="3175">
            <a:miter lim="400000"/>
          </a:ln>
        </p:spPr>
      </p:pic>
      <p:pic>
        <p:nvPicPr>
          <p:cNvPr id="114" name="droppedImage.pdf"/>
          <p:cNvPicPr/>
          <p:nvPr/>
        </p:nvPicPr>
        <p:blipFill>
          <a:blip r:embed="rId3"/>
          <a:srcRect l="5897" t="1762" r="7188" b="13109"/>
          <a:stretch>
            <a:fillRect/>
          </a:stretch>
        </p:blipFill>
        <p:spPr>
          <a:xfrm>
            <a:off x="7201141" y="5771127"/>
            <a:ext cx="1725221" cy="1021924"/>
          </a:xfrm>
          <a:prstGeom prst="rect">
            <a:avLst/>
          </a:prstGeom>
          <a:ln w="3175">
            <a:miter lim="400000"/>
          </a:ln>
        </p:spPr>
      </p:pic>
      <p:pic>
        <p:nvPicPr>
          <p:cNvPr id="9" name="droppedImage.pdf">
            <a:extLst>
              <a:ext uri="{FF2B5EF4-FFF2-40B4-BE49-F238E27FC236}">
                <a16:creationId xmlns:a16="http://schemas.microsoft.com/office/drawing/2014/main" id="{B3BB21B4-BB5A-6A46-81B0-AD7480AEE920}"/>
              </a:ext>
            </a:extLst>
          </p:cNvPr>
          <p:cNvPicPr/>
          <p:nvPr/>
        </p:nvPicPr>
        <p:blipFill>
          <a:blip r:embed="rId3"/>
          <a:srcRect l="53335" t="9716" r="19401" b="45972"/>
          <a:stretch>
            <a:fillRect/>
          </a:stretch>
        </p:blipFill>
        <p:spPr>
          <a:xfrm>
            <a:off x="582692" y="3375960"/>
            <a:ext cx="461414" cy="453558"/>
          </a:xfrm>
          <a:prstGeom prst="rect">
            <a:avLst/>
          </a:prstGeom>
          <a:ln w="3175">
            <a:miter lim="400000"/>
          </a:ln>
        </p:spPr>
      </p:pic>
    </p:spTree>
    <p:extLst>
      <p:ext uri="{BB962C8B-B14F-4D97-AF65-F5344CB8AC3E}">
        <p14:creationId xmlns:p14="http://schemas.microsoft.com/office/powerpoint/2010/main" val="5081545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Shape 167"/>
          <p:cNvSpPr>
            <a:spLocks noGrp="1"/>
          </p:cNvSpPr>
          <p:nvPr>
            <p:ph type="title"/>
          </p:nvPr>
        </p:nvSpPr>
        <p:spPr>
          <a:xfrm>
            <a:off x="687065" y="328642"/>
            <a:ext cx="7601811" cy="630834"/>
          </a:xfrm>
          <a:prstGeom prst="rect">
            <a:avLst/>
          </a:prstGeom>
        </p:spPr>
        <p:txBody>
          <a:bodyPr lIns="20091" tIns="20091" rIns="20091" bIns="20091" anchor="ctr">
            <a:noAutofit/>
          </a:bodyPr>
          <a:lstStyle>
            <a:lvl1pPr algn="l">
              <a:defRPr sz="3200" b="1" i="1">
                <a:solidFill>
                  <a:srgbClr val="FF9300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 lvl="0">
              <a:defRPr sz="1800" b="0" i="0">
                <a:solidFill>
                  <a:srgbClr val="000000"/>
                </a:solidFill>
              </a:defRPr>
            </a:pPr>
            <a:r>
              <a:rPr sz="3200" b="1" i="1" dirty="0">
                <a:solidFill>
                  <a:srgbClr val="FF9300"/>
                </a:solidFill>
              </a:rPr>
              <a:t>profielwerkstuk</a:t>
            </a:r>
          </a:p>
        </p:txBody>
      </p:sp>
      <p:sp>
        <p:nvSpPr>
          <p:cNvPr id="168" name="Shape 168"/>
          <p:cNvSpPr/>
          <p:nvPr/>
        </p:nvSpPr>
        <p:spPr>
          <a:xfrm>
            <a:off x="1242629" y="1387913"/>
            <a:ext cx="7683733" cy="52112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20091" tIns="20091" rIns="20091" bIns="20091" anchor="ctr">
            <a:spAutoFit/>
          </a:bodyPr>
          <a:lstStyle/>
          <a:p>
            <a:pPr marL="609600" lvl="0" indent="-609600" defTabSz="457200">
              <a:defRPr sz="1800"/>
            </a:pPr>
            <a:r>
              <a:rPr lang="en-US" sz="2400" b="1" dirty="0" err="1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h</a:t>
            </a:r>
            <a:r>
              <a:rPr sz="2400" b="1" dirty="0" err="1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andleiding</a:t>
            </a:r>
            <a:r>
              <a:rPr sz="2400" b="1" dirty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r>
              <a:rPr sz="2400" b="1" dirty="0" err="1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profielwerkstuk</a:t>
            </a:r>
            <a:endParaRPr lang="en-US" sz="2400" b="1" dirty="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342900" lvl="0" indent="-342900" defTabSz="457200">
              <a:defRPr sz="1800"/>
            </a:pPr>
            <a:endParaRPr sz="2400" b="1" dirty="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342900" lvl="0" indent="-342900" defTabSz="457200">
              <a:defRPr sz="1800"/>
            </a:pPr>
            <a:r>
              <a:rPr lang="en-US" sz="2400" b="1" dirty="0" err="1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h</a:t>
            </a:r>
            <a:r>
              <a:rPr sz="2400" b="1" dirty="0" err="1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eeft</a:t>
            </a:r>
            <a:r>
              <a:rPr sz="2400" b="1" dirty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 betrekking op één groot vak</a:t>
            </a:r>
          </a:p>
          <a:p>
            <a:pPr marL="342900" lvl="0" indent="-342900" defTabSz="457200">
              <a:defRPr sz="1800"/>
            </a:pPr>
            <a:endParaRPr sz="2400" b="1" dirty="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342900" lvl="0" indent="-342900" defTabSz="457200">
              <a:defRPr sz="1800"/>
            </a:pPr>
            <a:r>
              <a:rPr lang="en-US" sz="2400" b="1" dirty="0" err="1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o</a:t>
            </a:r>
            <a:r>
              <a:rPr sz="2400" b="1" dirty="0" err="1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nderzoek</a:t>
            </a:r>
            <a:r>
              <a:rPr lang="nl-NL" sz="2400" b="1" dirty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s</a:t>
            </a:r>
            <a:r>
              <a:rPr sz="2400" b="1" dirty="0" err="1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verslag</a:t>
            </a:r>
            <a:r>
              <a:rPr lang="nl-NL" sz="2400" b="1" dirty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 + product</a:t>
            </a:r>
            <a:r>
              <a:rPr lang="en-US" sz="2400" b="1" dirty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 + presentatie</a:t>
            </a:r>
            <a:endParaRPr sz="2400" b="1" dirty="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342900" lvl="0" indent="-342900" defTabSz="457200">
              <a:defRPr sz="1800"/>
            </a:pPr>
            <a:endParaRPr sz="2400" b="1" dirty="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342900" lvl="0" indent="-342900" defTabSz="457200">
              <a:defRPr sz="1800"/>
            </a:pPr>
            <a:r>
              <a:rPr lang="en-US" sz="2400" b="1" dirty="0" err="1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b</a:t>
            </a:r>
            <a:r>
              <a:rPr sz="2400" b="1" dirty="0" err="1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eoordeling</a:t>
            </a:r>
            <a:r>
              <a:rPr sz="2400" b="1" dirty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:	cijfer</a:t>
            </a:r>
          </a:p>
          <a:p>
            <a:pPr marL="342900" lvl="0" indent="-342900" defTabSz="457200">
              <a:defRPr sz="1800"/>
            </a:pPr>
            <a:endParaRPr sz="2400" b="1" dirty="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342900" lvl="0" indent="-342900" defTabSz="457200">
              <a:defRPr sz="1800"/>
            </a:pPr>
            <a:r>
              <a:rPr lang="en-US" sz="2400" b="1" dirty="0" err="1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t</a:t>
            </a:r>
            <a:r>
              <a:rPr sz="2400" b="1" dirty="0" err="1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ijdsinvestering</a:t>
            </a:r>
            <a:r>
              <a:rPr lang="en-US" sz="2400" b="1" dirty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:</a:t>
            </a:r>
            <a:r>
              <a:rPr sz="2400" b="1" dirty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 80 uur</a:t>
            </a:r>
          </a:p>
          <a:p>
            <a:pPr marL="342900" lvl="0" indent="-342900" defTabSz="457200">
              <a:defRPr sz="1800"/>
            </a:pPr>
            <a:endParaRPr lang="en-US" sz="2400" b="1" dirty="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342900" lvl="0" indent="-342900" defTabSz="457200">
              <a:defRPr sz="1800"/>
            </a:pPr>
            <a:r>
              <a:rPr lang="nl-NL" sz="2400" b="1" dirty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27 november</a:t>
            </a:r>
            <a:r>
              <a:rPr lang="en-US" sz="2400" b="1" dirty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	 </a:t>
            </a:r>
            <a:r>
              <a:rPr lang="nl-NL" sz="2400" b="1" dirty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	i</a:t>
            </a:r>
            <a:r>
              <a:rPr sz="2400" b="1" dirty="0" err="1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nleveren</a:t>
            </a:r>
            <a:r>
              <a:rPr lang="nl-NL" sz="2400" b="1" dirty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 theoretisch kader</a:t>
            </a:r>
          </a:p>
          <a:p>
            <a:pPr marL="342900" lvl="0" indent="-342900" defTabSz="457200">
              <a:defRPr sz="1800"/>
            </a:pPr>
            <a:r>
              <a:rPr lang="nl-NL" sz="2400" b="1" dirty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18 februari		inleveren eindproduct</a:t>
            </a:r>
            <a:endParaRPr sz="2400" b="1" dirty="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342900" lvl="0" indent="-342900" defTabSz="457200">
              <a:defRPr sz="1800"/>
            </a:pPr>
            <a:r>
              <a:rPr lang="en-US" sz="2400" b="1" dirty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11 </a:t>
            </a:r>
            <a:r>
              <a:rPr lang="en-US" sz="2400" b="1" dirty="0" err="1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maart</a:t>
            </a:r>
            <a:r>
              <a:rPr lang="en-US" sz="2400" b="1" dirty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			</a:t>
            </a:r>
            <a:r>
              <a:rPr sz="2400" b="1" dirty="0" err="1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presentatie</a:t>
            </a:r>
            <a:r>
              <a:rPr sz="2400" b="1" dirty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 PWS</a:t>
            </a:r>
            <a:endParaRPr lang="en-US" sz="2400" b="1" dirty="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342900" lvl="0" indent="-342900" defTabSz="457200">
              <a:defRPr sz="1800"/>
            </a:pPr>
            <a:endParaRPr sz="2400" b="1" i="1" dirty="0"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169" name="Afbeelding 168"/>
          <p:cNvPicPr/>
          <p:nvPr/>
        </p:nvPicPr>
        <p:blipFill>
          <a:blip r:embed="rId3"/>
          <a:stretch>
            <a:fillRect/>
          </a:stretch>
        </p:blipFill>
        <p:spPr>
          <a:xfrm rot="21600000">
            <a:off x="611856" y="975354"/>
            <a:ext cx="8213398" cy="25401"/>
          </a:xfrm>
          <a:prstGeom prst="rect">
            <a:avLst/>
          </a:prstGeom>
        </p:spPr>
      </p:pic>
      <p:pic>
        <p:nvPicPr>
          <p:cNvPr id="171" name="droppedImage.pdf"/>
          <p:cNvPicPr/>
          <p:nvPr/>
        </p:nvPicPr>
        <p:blipFill>
          <a:blip r:embed="rId4"/>
          <a:srcRect l="53335" t="8844" r="19401" b="46844"/>
          <a:stretch>
            <a:fillRect/>
          </a:stretch>
        </p:blipFill>
        <p:spPr>
          <a:xfrm>
            <a:off x="442900" y="1416662"/>
            <a:ext cx="461414" cy="453557"/>
          </a:xfrm>
          <a:prstGeom prst="rect">
            <a:avLst/>
          </a:prstGeom>
          <a:ln w="3175">
            <a:miter lim="400000"/>
          </a:ln>
        </p:spPr>
      </p:pic>
      <p:pic>
        <p:nvPicPr>
          <p:cNvPr id="172" name="droppedImage.pdf"/>
          <p:cNvPicPr/>
          <p:nvPr/>
        </p:nvPicPr>
        <p:blipFill>
          <a:blip r:embed="rId4"/>
          <a:srcRect l="53335" t="9716" r="19401" b="45972"/>
          <a:stretch>
            <a:fillRect/>
          </a:stretch>
        </p:blipFill>
        <p:spPr>
          <a:xfrm>
            <a:off x="442900" y="2938747"/>
            <a:ext cx="461414" cy="453558"/>
          </a:xfrm>
          <a:prstGeom prst="rect">
            <a:avLst/>
          </a:prstGeom>
          <a:ln w="3175">
            <a:miter lim="400000"/>
          </a:ln>
        </p:spPr>
      </p:pic>
      <p:pic>
        <p:nvPicPr>
          <p:cNvPr id="173" name="droppedImage.pdf"/>
          <p:cNvPicPr/>
          <p:nvPr/>
        </p:nvPicPr>
        <p:blipFill>
          <a:blip r:embed="rId4"/>
          <a:srcRect l="53335" t="8844" r="19401" b="46844"/>
          <a:stretch>
            <a:fillRect/>
          </a:stretch>
        </p:blipFill>
        <p:spPr>
          <a:xfrm>
            <a:off x="442900" y="2170437"/>
            <a:ext cx="461414" cy="453557"/>
          </a:xfrm>
          <a:prstGeom prst="rect">
            <a:avLst/>
          </a:prstGeom>
          <a:ln w="3175">
            <a:miter lim="400000"/>
          </a:ln>
        </p:spPr>
      </p:pic>
      <p:pic>
        <p:nvPicPr>
          <p:cNvPr id="174" name="droppedImage.pdf"/>
          <p:cNvPicPr/>
          <p:nvPr/>
        </p:nvPicPr>
        <p:blipFill>
          <a:blip r:embed="rId4"/>
          <a:srcRect l="5897" t="1762" r="7188" b="13109"/>
          <a:stretch>
            <a:fillRect/>
          </a:stretch>
        </p:blipFill>
        <p:spPr>
          <a:xfrm>
            <a:off x="7201141" y="5771127"/>
            <a:ext cx="1725221" cy="1021924"/>
          </a:xfrm>
          <a:prstGeom prst="rect">
            <a:avLst/>
          </a:prstGeom>
          <a:ln w="3175">
            <a:miter lim="400000"/>
          </a:ln>
        </p:spPr>
      </p:pic>
      <p:pic>
        <p:nvPicPr>
          <p:cNvPr id="176" name="droppedImage.pdf"/>
          <p:cNvPicPr/>
          <p:nvPr/>
        </p:nvPicPr>
        <p:blipFill>
          <a:blip r:embed="rId4"/>
          <a:srcRect l="53335" t="9716" r="19401" b="45972"/>
          <a:stretch>
            <a:fillRect/>
          </a:stretch>
        </p:blipFill>
        <p:spPr>
          <a:xfrm>
            <a:off x="456358" y="3645058"/>
            <a:ext cx="461414" cy="453558"/>
          </a:xfrm>
          <a:prstGeom prst="rect">
            <a:avLst/>
          </a:prstGeom>
          <a:ln w="3175">
            <a:miter lim="400000"/>
          </a:ln>
        </p:spPr>
      </p:pic>
      <p:pic>
        <p:nvPicPr>
          <p:cNvPr id="177" name="droppedImage.pdf"/>
          <p:cNvPicPr/>
          <p:nvPr/>
        </p:nvPicPr>
        <p:blipFill>
          <a:blip r:embed="rId4"/>
          <a:srcRect l="53335" t="9716" r="19401" b="45972"/>
          <a:stretch>
            <a:fillRect/>
          </a:stretch>
        </p:blipFill>
        <p:spPr>
          <a:xfrm>
            <a:off x="442900" y="4356680"/>
            <a:ext cx="461414" cy="453558"/>
          </a:xfrm>
          <a:prstGeom prst="rect">
            <a:avLst/>
          </a:prstGeom>
          <a:ln w="3175">
            <a:miter lim="400000"/>
          </a:ln>
        </p:spPr>
      </p:pic>
      <p:pic>
        <p:nvPicPr>
          <p:cNvPr id="178" name="droppedImage.pdf"/>
          <p:cNvPicPr/>
          <p:nvPr/>
        </p:nvPicPr>
        <p:blipFill>
          <a:blip r:embed="rId4"/>
          <a:srcRect l="53335" t="9716" r="19401" b="45972"/>
          <a:stretch>
            <a:fillRect/>
          </a:stretch>
        </p:blipFill>
        <p:spPr>
          <a:xfrm>
            <a:off x="456358" y="5110456"/>
            <a:ext cx="461414" cy="453558"/>
          </a:xfrm>
          <a:prstGeom prst="rect">
            <a:avLst/>
          </a:prstGeom>
          <a:ln w="3175">
            <a:miter lim="400000"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Shape 135"/>
          <p:cNvSpPr>
            <a:spLocks noGrp="1"/>
          </p:cNvSpPr>
          <p:nvPr>
            <p:ph type="title"/>
          </p:nvPr>
        </p:nvSpPr>
        <p:spPr>
          <a:xfrm>
            <a:off x="674365" y="328642"/>
            <a:ext cx="7601811" cy="630834"/>
          </a:xfrm>
          <a:prstGeom prst="rect">
            <a:avLst/>
          </a:prstGeom>
        </p:spPr>
        <p:txBody>
          <a:bodyPr lIns="20091" tIns="20091" rIns="20091" bIns="20091" anchor="ctr">
            <a:noAutofit/>
          </a:bodyPr>
          <a:lstStyle>
            <a:lvl1pPr algn="l">
              <a:defRPr sz="3200" b="1" i="1">
                <a:solidFill>
                  <a:srgbClr val="FF9300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 lvl="0">
              <a:defRPr sz="1800" b="0" i="0">
                <a:solidFill>
                  <a:srgbClr val="000000"/>
                </a:solidFill>
              </a:defRPr>
            </a:pPr>
            <a:r>
              <a:rPr lang="en-US" sz="3200" b="1" i="1" dirty="0" err="1">
                <a:solidFill>
                  <a:srgbClr val="FF9300"/>
                </a:solidFill>
              </a:rPr>
              <a:t>ei</a:t>
            </a:r>
            <a:r>
              <a:rPr sz="3200" b="1" i="1" dirty="0" err="1">
                <a:solidFill>
                  <a:srgbClr val="FF9300"/>
                </a:solidFill>
              </a:rPr>
              <a:t>ndcijfers</a:t>
            </a:r>
            <a:r>
              <a:rPr lang="nl-NL" sz="3200" b="1" i="1" dirty="0">
                <a:solidFill>
                  <a:srgbClr val="FF9300"/>
                </a:solidFill>
              </a:rPr>
              <a:t> examen</a:t>
            </a:r>
            <a:endParaRPr sz="3200" b="1" i="1" dirty="0">
              <a:solidFill>
                <a:srgbClr val="FF9300"/>
              </a:solidFill>
            </a:endParaRPr>
          </a:p>
        </p:txBody>
      </p:sp>
      <p:sp>
        <p:nvSpPr>
          <p:cNvPr id="136" name="Shape 136"/>
          <p:cNvSpPr/>
          <p:nvPr/>
        </p:nvSpPr>
        <p:spPr>
          <a:xfrm>
            <a:off x="1380241" y="1583089"/>
            <a:ext cx="7445013" cy="55497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20091" tIns="20091" rIns="20091" bIns="20091" anchor="ctr">
            <a:spAutoFit/>
          </a:bodyPr>
          <a:lstStyle/>
          <a:p>
            <a:pPr lvl="0" defTabSz="584200">
              <a:defRPr sz="1800"/>
            </a:pPr>
            <a:r>
              <a:rPr lang="en-US" sz="2800" b="1" dirty="0" err="1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g</a:t>
            </a:r>
            <a:r>
              <a:rPr sz="2800" b="1" dirty="0" err="1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emiddelde</a:t>
            </a:r>
            <a:r>
              <a:rPr sz="2800" b="1" dirty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 van SE en CSE</a:t>
            </a:r>
          </a:p>
          <a:p>
            <a:pPr marL="342900" lvl="0" indent="-342900" defTabSz="457200">
              <a:defRPr sz="1800"/>
            </a:pPr>
            <a:endParaRPr sz="2800" b="1" dirty="0">
              <a:latin typeface="Verdana"/>
              <a:ea typeface="Verdana"/>
              <a:cs typeface="Verdana"/>
              <a:sym typeface="Verdana"/>
            </a:endParaRPr>
          </a:p>
          <a:p>
            <a:pPr marL="342900" lvl="0" indent="-342900" defTabSz="457200">
              <a:defRPr sz="1800"/>
            </a:pPr>
            <a:r>
              <a:rPr lang="en-US" sz="2800" b="1" dirty="0" err="1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e</a:t>
            </a:r>
            <a:r>
              <a:rPr sz="2800" b="1" dirty="0" err="1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indcijfers</a:t>
            </a:r>
            <a:r>
              <a:rPr sz="2800" b="1" dirty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 is afgeronde gemiddelde</a:t>
            </a:r>
          </a:p>
          <a:p>
            <a:pPr marL="342900" lvl="0" indent="-342900" defTabSz="457200">
              <a:defRPr sz="1800"/>
            </a:pPr>
            <a:endParaRPr sz="2800" b="1" dirty="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342900" lvl="0" indent="-342900" defTabSz="457200">
              <a:defRPr sz="1800"/>
            </a:pPr>
            <a:r>
              <a:rPr lang="en-US" sz="2800" b="1" dirty="0" err="1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e</a:t>
            </a:r>
            <a:r>
              <a:rPr sz="2800" b="1" dirty="0" err="1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indcijfer</a:t>
            </a:r>
            <a:r>
              <a:rPr sz="2800" b="1" dirty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 is heel cijfer</a:t>
            </a:r>
          </a:p>
          <a:p>
            <a:pPr marL="342900" lvl="0" indent="-342900" defTabSz="457200">
              <a:defRPr sz="1800"/>
            </a:pPr>
            <a:endParaRPr sz="2800" b="1" dirty="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342900" lvl="0" indent="-342900" defTabSz="457200">
              <a:defRPr sz="1800"/>
            </a:pPr>
            <a:r>
              <a:rPr lang="en-US" sz="2800" b="1" dirty="0" err="1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a</a:t>
            </a:r>
            <a:r>
              <a:rPr sz="2800" b="1" dirty="0" err="1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fronding</a:t>
            </a:r>
            <a:r>
              <a:rPr sz="2800" b="1" dirty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r>
              <a:rPr lang="en-US" sz="2800" b="1" dirty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op heel </a:t>
            </a:r>
            <a:r>
              <a:rPr lang="en-US" sz="2800" b="1" dirty="0" err="1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cijfer</a:t>
            </a:r>
            <a:endParaRPr lang="en-US" sz="2800" b="1" dirty="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342900" lvl="0" indent="-342900" defTabSz="457200">
              <a:defRPr sz="1800"/>
            </a:pPr>
            <a:r>
              <a:rPr sz="2400" b="1" i="1" dirty="0" err="1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voorbeeld</a:t>
            </a:r>
            <a:r>
              <a:rPr sz="2400" b="1" i="1" dirty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 5.4</a:t>
            </a:r>
            <a:r>
              <a:rPr lang="en-US" sz="2400" b="1" i="1" dirty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5</a:t>
            </a:r>
            <a:r>
              <a:rPr sz="2400" b="1" i="1" dirty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 wordt eindcijfer 5</a:t>
            </a:r>
            <a:endParaRPr lang="en-US" sz="2400" b="1" i="1" dirty="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342900" lvl="0" indent="-342900" defTabSz="457200">
              <a:defRPr sz="1800"/>
            </a:pPr>
            <a:r>
              <a:rPr lang="en-US" sz="2400" b="1" i="1" dirty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					5.50 </a:t>
            </a:r>
            <a:r>
              <a:rPr lang="en-US" sz="2400" b="1" i="1" dirty="0" err="1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wordt</a:t>
            </a:r>
            <a:r>
              <a:rPr lang="en-US" sz="2400" b="1" i="1" dirty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r>
              <a:rPr lang="en-US" sz="2400" b="1" i="1" dirty="0" err="1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eindcijfer</a:t>
            </a:r>
            <a:r>
              <a:rPr lang="en-US" sz="2400" b="1" i="1" dirty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 6</a:t>
            </a:r>
            <a:endParaRPr sz="2400" b="1" i="1" dirty="0">
              <a:latin typeface="Verdana"/>
              <a:ea typeface="Verdana"/>
              <a:cs typeface="Verdana"/>
              <a:sym typeface="Verdana"/>
            </a:endParaRPr>
          </a:p>
          <a:p>
            <a:pPr marL="342900" lvl="0" indent="-342900" defTabSz="457200">
              <a:defRPr sz="1800"/>
            </a:pPr>
            <a:endParaRPr sz="2400" b="1" dirty="0">
              <a:latin typeface="Verdana"/>
              <a:ea typeface="Verdana"/>
              <a:cs typeface="Verdana"/>
              <a:sym typeface="Verdana"/>
            </a:endParaRPr>
          </a:p>
          <a:p>
            <a:pPr lvl="0" defTabSz="584200">
              <a:defRPr sz="1800"/>
            </a:pPr>
            <a:endParaRPr sz="2400" b="1" dirty="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lvl="0" defTabSz="584200">
              <a:defRPr sz="1800"/>
            </a:pPr>
            <a:endParaRPr sz="2400" b="1" dirty="0">
              <a:solidFill>
                <a:srgbClr val="FFFFFF"/>
              </a:solidFill>
              <a:latin typeface="+mj-lt"/>
              <a:ea typeface="+mj-ea"/>
              <a:cs typeface="+mj-cs"/>
              <a:sym typeface="Helvetica"/>
            </a:endParaRPr>
          </a:p>
          <a:p>
            <a:pPr lvl="0" defTabSz="584200">
              <a:defRPr sz="1800"/>
            </a:pPr>
            <a:endParaRPr sz="2400" b="1" dirty="0">
              <a:solidFill>
                <a:srgbClr val="FFFFFF"/>
              </a:solidFill>
              <a:latin typeface="+mj-lt"/>
              <a:ea typeface="+mj-ea"/>
              <a:cs typeface="+mj-cs"/>
              <a:sym typeface="Helvetica"/>
            </a:endParaRPr>
          </a:p>
          <a:p>
            <a:pPr lvl="0" defTabSz="584200">
              <a:defRPr sz="1800"/>
            </a:pPr>
            <a:endParaRPr i="1" dirty="0">
              <a:solidFill>
                <a:srgbClr val="FF9300"/>
              </a:solidFill>
              <a:latin typeface="+mj-lt"/>
              <a:ea typeface="+mj-ea"/>
              <a:cs typeface="+mj-cs"/>
              <a:sym typeface="Helvetica"/>
            </a:endParaRPr>
          </a:p>
        </p:txBody>
      </p:sp>
      <p:pic>
        <p:nvPicPr>
          <p:cNvPr id="137" name="Afbeelding 136"/>
          <p:cNvPicPr/>
          <p:nvPr/>
        </p:nvPicPr>
        <p:blipFill>
          <a:blip r:embed="rId2"/>
          <a:stretch>
            <a:fillRect/>
          </a:stretch>
        </p:blipFill>
        <p:spPr>
          <a:xfrm rot="21600000">
            <a:off x="611856" y="975354"/>
            <a:ext cx="8213398" cy="25401"/>
          </a:xfrm>
          <a:prstGeom prst="rect">
            <a:avLst/>
          </a:prstGeom>
        </p:spPr>
      </p:pic>
      <p:pic>
        <p:nvPicPr>
          <p:cNvPr id="139" name="droppedImage.pdf"/>
          <p:cNvPicPr/>
          <p:nvPr/>
        </p:nvPicPr>
        <p:blipFill>
          <a:blip r:embed="rId3"/>
          <a:srcRect l="53335" t="8844" r="19401" b="46844"/>
          <a:stretch>
            <a:fillRect/>
          </a:stretch>
        </p:blipFill>
        <p:spPr>
          <a:xfrm>
            <a:off x="575976" y="3429000"/>
            <a:ext cx="461414" cy="453558"/>
          </a:xfrm>
          <a:prstGeom prst="rect">
            <a:avLst/>
          </a:prstGeom>
          <a:ln w="3175">
            <a:miter lim="400000"/>
          </a:ln>
        </p:spPr>
      </p:pic>
      <p:pic>
        <p:nvPicPr>
          <p:cNvPr id="140" name="droppedImage.pdf"/>
          <p:cNvPicPr/>
          <p:nvPr/>
        </p:nvPicPr>
        <p:blipFill>
          <a:blip r:embed="rId3"/>
          <a:srcRect l="5897" t="1762" r="7188" b="13109"/>
          <a:stretch>
            <a:fillRect/>
          </a:stretch>
        </p:blipFill>
        <p:spPr>
          <a:xfrm>
            <a:off x="7201141" y="5771127"/>
            <a:ext cx="1725221" cy="1021924"/>
          </a:xfrm>
          <a:prstGeom prst="rect">
            <a:avLst/>
          </a:prstGeom>
          <a:ln w="3175">
            <a:miter lim="400000"/>
          </a:ln>
        </p:spPr>
      </p:pic>
      <p:pic>
        <p:nvPicPr>
          <p:cNvPr id="141" name="droppedImage.pdf"/>
          <p:cNvPicPr/>
          <p:nvPr/>
        </p:nvPicPr>
        <p:blipFill>
          <a:blip r:embed="rId3"/>
          <a:srcRect l="53335" t="8844" r="19401" b="46844"/>
          <a:stretch>
            <a:fillRect/>
          </a:stretch>
        </p:blipFill>
        <p:spPr>
          <a:xfrm>
            <a:off x="575976" y="1686647"/>
            <a:ext cx="461414" cy="453558"/>
          </a:xfrm>
          <a:prstGeom prst="rect">
            <a:avLst/>
          </a:prstGeom>
          <a:ln w="3175">
            <a:miter lim="400000"/>
          </a:ln>
        </p:spPr>
      </p:pic>
      <p:pic>
        <p:nvPicPr>
          <p:cNvPr id="142" name="droppedImage.pdf"/>
          <p:cNvPicPr/>
          <p:nvPr/>
        </p:nvPicPr>
        <p:blipFill>
          <a:blip r:embed="rId3"/>
          <a:srcRect l="53335" t="8844" r="19401" b="46844"/>
          <a:stretch>
            <a:fillRect/>
          </a:stretch>
        </p:blipFill>
        <p:spPr>
          <a:xfrm>
            <a:off x="575976" y="2545367"/>
            <a:ext cx="461414" cy="453557"/>
          </a:xfrm>
          <a:prstGeom prst="rect">
            <a:avLst/>
          </a:prstGeom>
          <a:ln w="3175">
            <a:miter lim="400000"/>
          </a:ln>
        </p:spPr>
      </p:pic>
      <p:pic>
        <p:nvPicPr>
          <p:cNvPr id="143" name="droppedImage.pdf"/>
          <p:cNvPicPr/>
          <p:nvPr/>
        </p:nvPicPr>
        <p:blipFill>
          <a:blip r:embed="rId3"/>
          <a:srcRect l="53335" t="8844" r="19401" b="46844"/>
          <a:stretch>
            <a:fillRect/>
          </a:stretch>
        </p:blipFill>
        <p:spPr>
          <a:xfrm>
            <a:off x="575976" y="4262805"/>
            <a:ext cx="461414" cy="453558"/>
          </a:xfrm>
          <a:prstGeom prst="rect">
            <a:avLst/>
          </a:prstGeom>
          <a:ln w="3175">
            <a:miter lim="400000"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Shape 107"/>
          <p:cNvSpPr>
            <a:spLocks noGrp="1"/>
          </p:cNvSpPr>
          <p:nvPr>
            <p:ph type="title"/>
          </p:nvPr>
        </p:nvSpPr>
        <p:spPr>
          <a:xfrm>
            <a:off x="674365" y="343390"/>
            <a:ext cx="7601811" cy="630834"/>
          </a:xfrm>
          <a:prstGeom prst="rect">
            <a:avLst/>
          </a:prstGeom>
        </p:spPr>
        <p:txBody>
          <a:bodyPr lIns="20091" tIns="20091" rIns="20091" bIns="20091" anchor="ctr">
            <a:noAutofit/>
          </a:bodyPr>
          <a:lstStyle>
            <a:lvl1pPr algn="l">
              <a:defRPr sz="3200" b="1" i="1">
                <a:solidFill>
                  <a:srgbClr val="FF9300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 lvl="0">
              <a:defRPr sz="1800" b="0" i="0">
                <a:solidFill>
                  <a:srgbClr val="000000"/>
                </a:solidFill>
              </a:defRPr>
            </a:pPr>
            <a:r>
              <a:rPr lang="en-US" sz="3200" b="1" i="1" dirty="0" err="1">
                <a:solidFill>
                  <a:srgbClr val="FF9300"/>
                </a:solidFill>
              </a:rPr>
              <a:t>slaag</a:t>
            </a:r>
            <a:r>
              <a:rPr lang="en-US" sz="3200" b="1" i="1" dirty="0">
                <a:solidFill>
                  <a:srgbClr val="FF9300"/>
                </a:solidFill>
              </a:rPr>
              <a:t>- / </a:t>
            </a:r>
            <a:r>
              <a:rPr lang="en-US" sz="3200" b="1" i="1" dirty="0" err="1">
                <a:solidFill>
                  <a:srgbClr val="FF9300"/>
                </a:solidFill>
              </a:rPr>
              <a:t>zakregeling</a:t>
            </a:r>
            <a:endParaRPr sz="3200" b="1" i="1" dirty="0">
              <a:solidFill>
                <a:srgbClr val="FF9300"/>
              </a:solidFill>
            </a:endParaRPr>
          </a:p>
        </p:txBody>
      </p:sp>
      <p:pic>
        <p:nvPicPr>
          <p:cNvPr id="109" name="Afbeelding 108"/>
          <p:cNvPicPr/>
          <p:nvPr/>
        </p:nvPicPr>
        <p:blipFill>
          <a:blip r:embed="rId2"/>
          <a:stretch>
            <a:fillRect/>
          </a:stretch>
        </p:blipFill>
        <p:spPr>
          <a:xfrm rot="21600000">
            <a:off x="611856" y="975354"/>
            <a:ext cx="8213398" cy="25401"/>
          </a:xfrm>
          <a:prstGeom prst="rect">
            <a:avLst/>
          </a:prstGeom>
        </p:spPr>
      </p:pic>
      <p:pic>
        <p:nvPicPr>
          <p:cNvPr id="111" name="droppedImage.pdf"/>
          <p:cNvPicPr/>
          <p:nvPr/>
        </p:nvPicPr>
        <p:blipFill>
          <a:blip r:embed="rId3"/>
          <a:srcRect l="53335" t="8844" r="19401" b="46844"/>
          <a:stretch>
            <a:fillRect/>
          </a:stretch>
        </p:blipFill>
        <p:spPr>
          <a:xfrm>
            <a:off x="226184" y="4078858"/>
            <a:ext cx="461414" cy="453557"/>
          </a:xfrm>
          <a:prstGeom prst="rect">
            <a:avLst/>
          </a:prstGeom>
          <a:ln w="3175">
            <a:miter lim="400000"/>
          </a:ln>
        </p:spPr>
      </p:pic>
      <p:pic>
        <p:nvPicPr>
          <p:cNvPr id="113" name="droppedImage.pdf"/>
          <p:cNvPicPr/>
          <p:nvPr/>
        </p:nvPicPr>
        <p:blipFill>
          <a:blip r:embed="rId3"/>
          <a:srcRect l="53335" t="8844" r="19401" b="46844"/>
          <a:stretch>
            <a:fillRect/>
          </a:stretch>
        </p:blipFill>
        <p:spPr>
          <a:xfrm>
            <a:off x="223928" y="1494238"/>
            <a:ext cx="461414" cy="453558"/>
          </a:xfrm>
          <a:prstGeom prst="rect">
            <a:avLst/>
          </a:prstGeom>
          <a:ln w="3175">
            <a:miter lim="400000"/>
          </a:ln>
        </p:spPr>
      </p:pic>
      <p:pic>
        <p:nvPicPr>
          <p:cNvPr id="114" name="droppedImage.pdf"/>
          <p:cNvPicPr/>
          <p:nvPr/>
        </p:nvPicPr>
        <p:blipFill>
          <a:blip r:embed="rId3"/>
          <a:srcRect l="5897" t="1762" r="7188" b="13109"/>
          <a:stretch>
            <a:fillRect/>
          </a:stretch>
        </p:blipFill>
        <p:spPr>
          <a:xfrm>
            <a:off x="7201141" y="5771127"/>
            <a:ext cx="1725221" cy="1021924"/>
          </a:xfrm>
          <a:prstGeom prst="rect">
            <a:avLst/>
          </a:prstGeom>
          <a:ln w="3175">
            <a:miter lim="400000"/>
          </a:ln>
        </p:spPr>
      </p:pic>
      <p:sp>
        <p:nvSpPr>
          <p:cNvPr id="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51112" y="1326776"/>
            <a:ext cx="7992888" cy="5192506"/>
          </a:xfrm>
        </p:spPr>
        <p:txBody>
          <a:bodyPr>
            <a:noAutofit/>
          </a:bodyPr>
          <a:lstStyle/>
          <a:p>
            <a:pPr marL="342900" indent="-342900" algn="l" eaLnBrk="1" hangingPunct="1">
              <a:lnSpc>
                <a:spcPct val="150000"/>
              </a:lnSpc>
              <a:buFontTx/>
              <a:buChar char="-"/>
            </a:pPr>
            <a:r>
              <a:rPr lang="nl-NL" sz="2400" b="1" dirty="0">
                <a:solidFill>
                  <a:schemeClr val="bg1"/>
                </a:solidFill>
                <a:latin typeface="Verdana" charset="0"/>
                <a:ea typeface="Verdana" charset="0"/>
                <a:cs typeface="Verdana" charset="0"/>
              </a:rPr>
              <a:t>alle vakken 6 of hoger</a:t>
            </a:r>
          </a:p>
          <a:p>
            <a:pPr marL="342900" indent="-342900" algn="l" eaLnBrk="1" hangingPunct="1">
              <a:lnSpc>
                <a:spcPct val="150000"/>
              </a:lnSpc>
              <a:buFontTx/>
              <a:buChar char="-"/>
            </a:pPr>
            <a:r>
              <a:rPr lang="nl-NL" sz="2400" b="1" dirty="0">
                <a:solidFill>
                  <a:schemeClr val="bg1"/>
                </a:solidFill>
                <a:latin typeface="Verdana" charset="0"/>
                <a:ea typeface="Verdana" charset="0"/>
                <a:cs typeface="Verdana" charset="0"/>
              </a:rPr>
              <a:t>1x5 en alle andere vakken 6 of hoger</a:t>
            </a:r>
          </a:p>
          <a:p>
            <a:pPr marL="342900" indent="-342900" algn="l" eaLnBrk="1" hangingPunct="1">
              <a:lnSpc>
                <a:spcPct val="150000"/>
              </a:lnSpc>
              <a:buFontTx/>
              <a:buChar char="-"/>
            </a:pPr>
            <a:r>
              <a:rPr lang="nl-NL" sz="2400" b="1" dirty="0">
                <a:solidFill>
                  <a:schemeClr val="bg1"/>
                </a:solidFill>
                <a:latin typeface="Verdana" charset="0"/>
                <a:ea typeface="Verdana" charset="0"/>
                <a:cs typeface="Verdana" charset="0"/>
              </a:rPr>
              <a:t>1x4     óf   2x5     óf    1x4 en 1x5  en het gemiddelde van alle cijfers is een 6.0</a:t>
            </a:r>
          </a:p>
          <a:p>
            <a:pPr marL="342900" indent="-342900" algn="l" eaLnBrk="1" hangingPunct="1">
              <a:lnSpc>
                <a:spcPct val="150000"/>
              </a:lnSpc>
              <a:buFontTx/>
              <a:buChar char="-"/>
            </a:pPr>
            <a:endParaRPr lang="nl-NL" sz="1600" b="1" dirty="0">
              <a:solidFill>
                <a:schemeClr val="bg1"/>
              </a:solidFill>
              <a:latin typeface="Verdana" charset="0"/>
              <a:ea typeface="Verdana" charset="0"/>
              <a:cs typeface="Verdana" charset="0"/>
            </a:endParaRPr>
          </a:p>
          <a:p>
            <a:pPr marL="342900" indent="-342900" algn="l" eaLnBrk="1" hangingPunct="1">
              <a:lnSpc>
                <a:spcPct val="150000"/>
              </a:lnSpc>
              <a:buFontTx/>
              <a:buChar char="-"/>
            </a:pPr>
            <a:r>
              <a:rPr lang="nl-NL" sz="2400" b="1" dirty="0">
                <a:solidFill>
                  <a:schemeClr val="bg1"/>
                </a:solidFill>
                <a:latin typeface="Verdana" charset="0"/>
                <a:ea typeface="Verdana" charset="0"/>
                <a:cs typeface="Verdana" charset="0"/>
              </a:rPr>
              <a:t>én maar 1 x 5 voor Ne, En, </a:t>
            </a:r>
            <a:r>
              <a:rPr lang="nl-NL" sz="2400" b="1" dirty="0" err="1">
                <a:solidFill>
                  <a:schemeClr val="bg1"/>
                </a:solidFill>
                <a:latin typeface="Verdana" charset="0"/>
                <a:ea typeface="Verdana" charset="0"/>
                <a:cs typeface="Verdana" charset="0"/>
              </a:rPr>
              <a:t>Wi</a:t>
            </a:r>
            <a:r>
              <a:rPr lang="nl-NL" sz="2400" b="1" dirty="0">
                <a:solidFill>
                  <a:schemeClr val="bg1"/>
                </a:solidFill>
                <a:latin typeface="Verdana" charset="0"/>
                <a:ea typeface="Verdana" charset="0"/>
                <a:cs typeface="Verdana" charset="0"/>
              </a:rPr>
              <a:t> </a:t>
            </a:r>
          </a:p>
          <a:p>
            <a:pPr marL="342900" indent="-342900" algn="l" eaLnBrk="1" hangingPunct="1">
              <a:lnSpc>
                <a:spcPct val="150000"/>
              </a:lnSpc>
              <a:buFontTx/>
              <a:buChar char="-"/>
            </a:pPr>
            <a:endParaRPr lang="nl-NL" sz="2400" b="1" dirty="0">
              <a:solidFill>
                <a:schemeClr val="bg1"/>
              </a:solidFill>
              <a:latin typeface="Verdana" charset="0"/>
              <a:ea typeface="Verdana" charset="0"/>
              <a:cs typeface="Verdana" charset="0"/>
            </a:endParaRPr>
          </a:p>
          <a:p>
            <a:pPr marL="342900" indent="-342900" algn="l" eaLnBrk="1" hangingPunct="1">
              <a:lnSpc>
                <a:spcPct val="150000"/>
              </a:lnSpc>
              <a:buFontTx/>
              <a:buChar char="-"/>
            </a:pPr>
            <a:r>
              <a:rPr lang="nl-NL" sz="2400" b="1" dirty="0">
                <a:solidFill>
                  <a:schemeClr val="bg1"/>
                </a:solidFill>
                <a:latin typeface="Verdana" charset="0"/>
                <a:ea typeface="Verdana" charset="0"/>
                <a:cs typeface="Verdana" charset="0"/>
              </a:rPr>
              <a:t>én het gemiddelde van de cijfers voor het CSE moet minimaal 5.5 zijn</a:t>
            </a:r>
          </a:p>
          <a:p>
            <a:pPr algn="l" eaLnBrk="1" hangingPunct="1">
              <a:lnSpc>
                <a:spcPct val="150000"/>
              </a:lnSpc>
            </a:pPr>
            <a:br>
              <a:rPr lang="nl-NL" sz="2400" b="1" dirty="0">
                <a:solidFill>
                  <a:schemeClr val="bg1"/>
                </a:solidFill>
                <a:latin typeface="Verdana" charset="0"/>
                <a:ea typeface="Verdana" charset="0"/>
                <a:cs typeface="Verdana" charset="0"/>
              </a:rPr>
            </a:br>
            <a:endParaRPr lang="nl-NL" sz="2400" b="1" dirty="0">
              <a:solidFill>
                <a:schemeClr val="bg1"/>
              </a:solidFill>
              <a:latin typeface="Verdana" charset="0"/>
              <a:ea typeface="Verdana" charset="0"/>
              <a:cs typeface="Verdana" charset="0"/>
            </a:endParaRPr>
          </a:p>
          <a:p>
            <a:pPr marL="0" indent="0" algn="l" eaLnBrk="1" hangingPunct="1">
              <a:lnSpc>
                <a:spcPct val="90000"/>
              </a:lnSpc>
              <a:buNone/>
            </a:pPr>
            <a:endParaRPr lang="nl-NL" sz="2400" b="1" dirty="0">
              <a:solidFill>
                <a:schemeClr val="bg1"/>
              </a:solidFill>
              <a:latin typeface="Verdana" charset="0"/>
              <a:ea typeface="Verdana" charset="0"/>
              <a:cs typeface="Verdana" charset="0"/>
            </a:endParaRPr>
          </a:p>
          <a:p>
            <a:pPr marL="0" indent="0" algn="l" eaLnBrk="1" hangingPunct="1">
              <a:lnSpc>
                <a:spcPct val="90000"/>
              </a:lnSpc>
              <a:buNone/>
            </a:pPr>
            <a:endParaRPr lang="nl-NL" sz="2400" b="1" dirty="0">
              <a:solidFill>
                <a:schemeClr val="bg1"/>
              </a:solidFill>
              <a:latin typeface="Verdana" charset="0"/>
              <a:ea typeface="Verdana" charset="0"/>
              <a:cs typeface="Verdana" charset="0"/>
            </a:endParaRPr>
          </a:p>
          <a:p>
            <a:pPr marL="0" indent="0" algn="l" eaLnBrk="1" hangingPunct="1">
              <a:lnSpc>
                <a:spcPct val="90000"/>
              </a:lnSpc>
              <a:buNone/>
            </a:pPr>
            <a:endParaRPr lang="nl-NL" sz="2400" b="1" dirty="0">
              <a:solidFill>
                <a:schemeClr val="bg1"/>
              </a:solidFill>
              <a:latin typeface="Verdana" charset="0"/>
              <a:ea typeface="Verdana" charset="0"/>
              <a:cs typeface="Verdana" charset="0"/>
            </a:endParaRPr>
          </a:p>
          <a:p>
            <a:pPr marL="0" indent="0" algn="l" eaLnBrk="1" hangingPunct="1">
              <a:lnSpc>
                <a:spcPct val="90000"/>
              </a:lnSpc>
              <a:buNone/>
            </a:pPr>
            <a:endParaRPr lang="nl-NL" sz="2400" b="1" dirty="0">
              <a:solidFill>
                <a:schemeClr val="bg1"/>
              </a:solidFill>
              <a:latin typeface="Verdana" charset="0"/>
              <a:ea typeface="Verdana" charset="0"/>
              <a:cs typeface="Verdana" charset="0"/>
            </a:endParaRPr>
          </a:p>
          <a:p>
            <a:pPr marL="609600" indent="-609600" algn="l" eaLnBrk="1" hangingPunct="1">
              <a:lnSpc>
                <a:spcPct val="90000"/>
              </a:lnSpc>
              <a:buAutoNum type="arabicPeriod"/>
            </a:pPr>
            <a:endParaRPr lang="nl-NL" sz="2400" b="1" dirty="0">
              <a:solidFill>
                <a:schemeClr val="bg1"/>
              </a:solidFill>
              <a:latin typeface="Verdana" charset="0"/>
              <a:ea typeface="Verdana" charset="0"/>
              <a:cs typeface="Verdana" charset="0"/>
            </a:endParaRPr>
          </a:p>
          <a:p>
            <a:pPr marL="609600" indent="-609600" algn="l" eaLnBrk="1" hangingPunct="1">
              <a:lnSpc>
                <a:spcPct val="90000"/>
              </a:lnSpc>
              <a:buNone/>
            </a:pPr>
            <a:endParaRPr lang="nl-NL" sz="2400" b="1" dirty="0">
              <a:solidFill>
                <a:schemeClr val="bg1"/>
              </a:solidFill>
              <a:latin typeface="Verdana" charset="0"/>
              <a:ea typeface="Verdana" charset="0"/>
              <a:cs typeface="Verdana" charset="0"/>
            </a:endParaRPr>
          </a:p>
          <a:p>
            <a:pPr marL="0" indent="0" algn="l" eaLnBrk="1" hangingPunct="1">
              <a:lnSpc>
                <a:spcPct val="90000"/>
              </a:lnSpc>
              <a:buNone/>
            </a:pPr>
            <a:br>
              <a:rPr lang="nl-NL" sz="2400" b="1" dirty="0">
                <a:solidFill>
                  <a:schemeClr val="bg1"/>
                </a:solidFill>
                <a:latin typeface="Verdana" charset="0"/>
                <a:ea typeface="Verdana" charset="0"/>
                <a:cs typeface="Verdana" charset="0"/>
              </a:rPr>
            </a:br>
            <a:endParaRPr lang="nl-NL" sz="2400" dirty="0">
              <a:solidFill>
                <a:schemeClr val="bg1"/>
              </a:solidFill>
              <a:latin typeface="Verdana" charset="0"/>
              <a:ea typeface="Verdana" charset="0"/>
              <a:cs typeface="Verdana" charset="0"/>
            </a:endParaRPr>
          </a:p>
          <a:p>
            <a:pPr marL="0" indent="0" algn="l" eaLnBrk="1" hangingPunct="1">
              <a:lnSpc>
                <a:spcPct val="90000"/>
              </a:lnSpc>
              <a:buNone/>
            </a:pPr>
            <a:r>
              <a:rPr lang="nl-NL" sz="2400" b="1" dirty="0">
                <a:solidFill>
                  <a:schemeClr val="bg1"/>
                </a:solidFill>
                <a:latin typeface="Verdana" charset="0"/>
                <a:ea typeface="Verdana" charset="0"/>
                <a:cs typeface="Verdana" charset="0"/>
              </a:rPr>
              <a:t>3.   </a:t>
            </a:r>
          </a:p>
        </p:txBody>
      </p:sp>
      <p:pic>
        <p:nvPicPr>
          <p:cNvPr id="8" name="droppedImage.pdf"/>
          <p:cNvPicPr/>
          <p:nvPr/>
        </p:nvPicPr>
        <p:blipFill>
          <a:blip r:embed="rId3"/>
          <a:srcRect l="53335" t="8844" r="19401" b="46844"/>
          <a:stretch>
            <a:fillRect/>
          </a:stretch>
        </p:blipFill>
        <p:spPr>
          <a:xfrm>
            <a:off x="223928" y="5136983"/>
            <a:ext cx="461414" cy="453557"/>
          </a:xfrm>
          <a:prstGeom prst="rect">
            <a:avLst/>
          </a:prstGeom>
          <a:ln w="3175">
            <a:miter lim="400000"/>
          </a:ln>
        </p:spPr>
      </p:pic>
    </p:spTree>
    <p:extLst>
      <p:ext uri="{BB962C8B-B14F-4D97-AF65-F5344CB8AC3E}">
        <p14:creationId xmlns:p14="http://schemas.microsoft.com/office/powerpoint/2010/main" val="5583022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Shape 123"/>
          <p:cNvSpPr>
            <a:spLocks noGrp="1"/>
          </p:cNvSpPr>
          <p:nvPr>
            <p:ph type="title"/>
          </p:nvPr>
        </p:nvSpPr>
        <p:spPr>
          <a:xfrm>
            <a:off x="674365" y="328642"/>
            <a:ext cx="7601811" cy="630834"/>
          </a:xfrm>
          <a:prstGeom prst="rect">
            <a:avLst/>
          </a:prstGeom>
        </p:spPr>
        <p:txBody>
          <a:bodyPr lIns="20091" tIns="20091" rIns="20091" bIns="20091" anchor="ctr">
            <a:noAutofit/>
          </a:bodyPr>
          <a:lstStyle>
            <a:lvl1pPr algn="l">
              <a:defRPr sz="3200" b="1" i="1">
                <a:solidFill>
                  <a:srgbClr val="FF9300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 lvl="0">
              <a:defRPr sz="1800" b="0" i="0">
                <a:solidFill>
                  <a:srgbClr val="000000"/>
                </a:solidFill>
              </a:defRPr>
            </a:pPr>
            <a:r>
              <a:rPr sz="3200" b="1" i="1">
                <a:solidFill>
                  <a:srgbClr val="FF9300"/>
                </a:solidFill>
              </a:rPr>
              <a:t>CSE</a:t>
            </a:r>
          </a:p>
        </p:txBody>
      </p:sp>
      <p:sp>
        <p:nvSpPr>
          <p:cNvPr id="124" name="Shape 124"/>
          <p:cNvSpPr/>
          <p:nvPr/>
        </p:nvSpPr>
        <p:spPr>
          <a:xfrm>
            <a:off x="1481349" y="1272074"/>
            <a:ext cx="7445013" cy="65962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20091" tIns="20091" rIns="20091" bIns="20091" anchor="ctr">
            <a:spAutoFit/>
          </a:bodyPr>
          <a:lstStyle/>
          <a:p>
            <a:pPr marL="342900" lvl="0" indent="-342900" defTabSz="457200">
              <a:defRPr sz="1800"/>
            </a:pPr>
            <a:r>
              <a:rPr lang="en-US" sz="2800" b="1" dirty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rooster </a:t>
            </a:r>
            <a:r>
              <a:rPr lang="nl-NL" sz="2800" b="1" dirty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1</a:t>
            </a:r>
            <a:r>
              <a:rPr lang="nl-NL" sz="2800" b="1" baseline="31999" dirty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e</a:t>
            </a:r>
            <a:r>
              <a:rPr lang="en-US" sz="2800" b="1" dirty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  </a:t>
            </a:r>
            <a:r>
              <a:rPr lang="en-US" sz="2800" b="1" dirty="0" err="1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tijdvak</a:t>
            </a:r>
            <a:endParaRPr lang="en-US" sz="2800" b="1" dirty="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342900" lvl="0" indent="-342900" defTabSz="457200">
              <a:defRPr sz="1800"/>
            </a:pPr>
            <a:r>
              <a:rPr lang="en-US" sz="2400" b="1" dirty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(14 t/m 31 </a:t>
            </a:r>
            <a:r>
              <a:rPr lang="en-US" sz="2400" b="1" dirty="0" err="1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mei</a:t>
            </a:r>
            <a:r>
              <a:rPr lang="en-US" sz="2400" b="1" dirty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)</a:t>
            </a:r>
          </a:p>
          <a:p>
            <a:pPr marL="342900" lvl="0" indent="-342900" defTabSz="457200">
              <a:defRPr sz="1800"/>
            </a:pPr>
            <a:endParaRPr sz="2800" b="1" dirty="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342900" lvl="0" indent="-342900" defTabSz="457200">
              <a:defRPr sz="1800"/>
            </a:pPr>
            <a:r>
              <a:rPr lang="en-US" sz="2800" b="1" dirty="0" err="1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t</a:t>
            </a:r>
            <a:r>
              <a:rPr sz="2800" b="1" dirty="0" err="1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e</a:t>
            </a:r>
            <a:r>
              <a:rPr sz="2800" b="1" dirty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 laat</a:t>
            </a:r>
            <a:r>
              <a:rPr lang="en-US" sz="2800" b="1" dirty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 / </a:t>
            </a:r>
            <a:r>
              <a:rPr lang="en-US" sz="2800" b="1" dirty="0" err="1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ziek</a:t>
            </a:r>
            <a:r>
              <a:rPr lang="en-US" sz="2800" b="1" dirty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 / </a:t>
            </a:r>
            <a:r>
              <a:rPr lang="en-US" sz="2800" b="1" dirty="0" err="1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onregelmatigheden</a:t>
            </a:r>
            <a:endParaRPr sz="2800" b="1" dirty="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342900" lvl="0" indent="-342900" defTabSz="457200">
              <a:defRPr sz="1800"/>
            </a:pPr>
            <a:endParaRPr sz="2800" b="1" dirty="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342900" lvl="0" indent="-342900" defTabSz="457200">
              <a:defRPr sz="1800"/>
            </a:pPr>
            <a:r>
              <a:rPr lang="en-US" sz="2800" b="1" dirty="0" err="1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i</a:t>
            </a:r>
            <a:r>
              <a:rPr sz="2800" b="1" dirty="0" err="1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nleveren</a:t>
            </a:r>
            <a:r>
              <a:rPr sz="2800" b="1" dirty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 gemaakt werk</a:t>
            </a:r>
          </a:p>
          <a:p>
            <a:pPr marL="342900" lvl="0" indent="-342900" defTabSz="457200">
              <a:defRPr sz="1800"/>
            </a:pPr>
            <a:endParaRPr sz="2800" b="1" dirty="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342900" lvl="0" indent="-342900" defTabSz="457200">
              <a:defRPr sz="1800"/>
            </a:pPr>
            <a:r>
              <a:rPr sz="2800" b="1" dirty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1</a:t>
            </a:r>
            <a:r>
              <a:rPr sz="2800" b="1" baseline="31999" dirty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e</a:t>
            </a:r>
            <a:r>
              <a:rPr sz="2800" b="1" dirty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 en 2</a:t>
            </a:r>
            <a:r>
              <a:rPr sz="2800" b="1" baseline="31999" dirty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e</a:t>
            </a:r>
            <a:r>
              <a:rPr sz="2800" b="1" dirty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 correctie</a:t>
            </a:r>
          </a:p>
          <a:p>
            <a:pPr marL="342900" lvl="0" indent="-342900" defTabSz="457200">
              <a:defRPr sz="1800"/>
            </a:pPr>
            <a:endParaRPr sz="2800" b="1" dirty="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342900" lvl="0" indent="-342900" defTabSz="457200">
              <a:defRPr sz="1800"/>
            </a:pPr>
            <a:r>
              <a:rPr lang="nl-NL" sz="2800" b="1" dirty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h</a:t>
            </a:r>
            <a:r>
              <a:rPr sz="2800" b="1" dirty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erexamen</a:t>
            </a:r>
            <a:r>
              <a:rPr lang="en-US" sz="2800" b="1" dirty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r>
              <a:rPr sz="2800" b="1" dirty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2</a:t>
            </a:r>
            <a:r>
              <a:rPr sz="2800" b="1" baseline="31999" dirty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e</a:t>
            </a:r>
            <a:r>
              <a:rPr sz="2800" b="1" dirty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 tijdvak </a:t>
            </a:r>
            <a:endParaRPr lang="en-US" sz="2800" b="1" dirty="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342900" lvl="0" indent="-342900" defTabSz="457200">
              <a:defRPr sz="1800"/>
            </a:pPr>
            <a:r>
              <a:rPr sz="2400" b="1" dirty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(</a:t>
            </a:r>
            <a:r>
              <a:rPr lang="en-US" sz="2400" b="1" dirty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22</a:t>
            </a:r>
            <a:r>
              <a:rPr sz="2400" b="1" dirty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 – </a:t>
            </a:r>
            <a:r>
              <a:rPr lang="en-US" sz="2400" b="1" dirty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29</a:t>
            </a:r>
            <a:r>
              <a:rPr sz="2400" b="1" dirty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 juni)</a:t>
            </a:r>
            <a:endParaRPr sz="2400" b="1" dirty="0">
              <a:latin typeface="Verdana"/>
              <a:ea typeface="Verdana"/>
              <a:cs typeface="Verdana"/>
              <a:sym typeface="Verdana"/>
            </a:endParaRPr>
          </a:p>
          <a:p>
            <a:pPr marL="342900" lvl="0" indent="-342900" defTabSz="457200">
              <a:defRPr sz="1800"/>
            </a:pPr>
            <a:endParaRPr sz="2800" b="1" dirty="0">
              <a:latin typeface="Verdana"/>
              <a:ea typeface="Verdana"/>
              <a:cs typeface="Verdana"/>
              <a:sym typeface="Verdana"/>
            </a:endParaRPr>
          </a:p>
          <a:p>
            <a:pPr lvl="0" defTabSz="584200">
              <a:defRPr sz="1800"/>
            </a:pPr>
            <a:endParaRPr sz="2400" b="1" dirty="0">
              <a:solidFill>
                <a:srgbClr val="FFFFFF"/>
              </a:solidFill>
              <a:latin typeface="+mj-lt"/>
              <a:ea typeface="+mj-ea"/>
              <a:cs typeface="+mj-cs"/>
              <a:sym typeface="Helvetica"/>
            </a:endParaRPr>
          </a:p>
          <a:p>
            <a:pPr lvl="0" defTabSz="584200">
              <a:defRPr sz="1800"/>
            </a:pPr>
            <a:endParaRPr sz="2400" b="1" dirty="0">
              <a:solidFill>
                <a:srgbClr val="FFFFFF"/>
              </a:solidFill>
              <a:latin typeface="+mj-lt"/>
              <a:ea typeface="+mj-ea"/>
              <a:cs typeface="+mj-cs"/>
              <a:sym typeface="Helvetica"/>
            </a:endParaRPr>
          </a:p>
          <a:p>
            <a:pPr lvl="0" defTabSz="584200">
              <a:defRPr sz="1800"/>
            </a:pPr>
            <a:endParaRPr sz="2400" b="1" dirty="0">
              <a:solidFill>
                <a:srgbClr val="FFFFFF"/>
              </a:solidFill>
              <a:latin typeface="+mj-lt"/>
              <a:ea typeface="+mj-ea"/>
              <a:cs typeface="+mj-cs"/>
              <a:sym typeface="Helvetica"/>
            </a:endParaRPr>
          </a:p>
          <a:p>
            <a:pPr lvl="0" defTabSz="584200">
              <a:defRPr sz="1800"/>
            </a:pPr>
            <a:endParaRPr i="1" dirty="0">
              <a:solidFill>
                <a:srgbClr val="FF9300"/>
              </a:solidFill>
              <a:latin typeface="+mj-lt"/>
              <a:ea typeface="+mj-ea"/>
              <a:cs typeface="+mj-cs"/>
              <a:sym typeface="Helvetica"/>
            </a:endParaRPr>
          </a:p>
        </p:txBody>
      </p:sp>
      <p:pic>
        <p:nvPicPr>
          <p:cNvPr id="125" name="Afbeelding 124"/>
          <p:cNvPicPr/>
          <p:nvPr/>
        </p:nvPicPr>
        <p:blipFill>
          <a:blip r:embed="rId3"/>
          <a:stretch>
            <a:fillRect/>
          </a:stretch>
        </p:blipFill>
        <p:spPr>
          <a:xfrm rot="21600000">
            <a:off x="611856" y="975354"/>
            <a:ext cx="8213398" cy="25401"/>
          </a:xfrm>
          <a:prstGeom prst="rect">
            <a:avLst/>
          </a:prstGeom>
        </p:spPr>
      </p:pic>
      <p:pic>
        <p:nvPicPr>
          <p:cNvPr id="127" name="droppedImage.pdf"/>
          <p:cNvPicPr/>
          <p:nvPr/>
        </p:nvPicPr>
        <p:blipFill>
          <a:blip r:embed="rId4"/>
          <a:srcRect l="53335" t="8844" r="19401" b="46844"/>
          <a:stretch>
            <a:fillRect/>
          </a:stretch>
        </p:blipFill>
        <p:spPr>
          <a:xfrm>
            <a:off x="588795" y="3521983"/>
            <a:ext cx="461414" cy="453558"/>
          </a:xfrm>
          <a:prstGeom prst="rect">
            <a:avLst/>
          </a:prstGeom>
          <a:ln w="3175">
            <a:miter lim="400000"/>
          </a:ln>
        </p:spPr>
      </p:pic>
      <p:pic>
        <p:nvPicPr>
          <p:cNvPr id="128" name="droppedImage.pdf"/>
          <p:cNvPicPr/>
          <p:nvPr/>
        </p:nvPicPr>
        <p:blipFill>
          <a:blip r:embed="rId4"/>
          <a:srcRect l="53335" t="9716" r="19401" b="45972"/>
          <a:stretch>
            <a:fillRect/>
          </a:stretch>
        </p:blipFill>
        <p:spPr>
          <a:xfrm>
            <a:off x="576095" y="5187977"/>
            <a:ext cx="461414" cy="453558"/>
          </a:xfrm>
          <a:prstGeom prst="rect">
            <a:avLst/>
          </a:prstGeom>
          <a:ln w="3175">
            <a:miter lim="400000"/>
          </a:ln>
        </p:spPr>
      </p:pic>
      <p:pic>
        <p:nvPicPr>
          <p:cNvPr id="129" name="droppedImage.pdf"/>
          <p:cNvPicPr/>
          <p:nvPr/>
        </p:nvPicPr>
        <p:blipFill>
          <a:blip r:embed="rId4"/>
          <a:srcRect l="53335" t="8844" r="19401" b="46844"/>
          <a:stretch>
            <a:fillRect/>
          </a:stretch>
        </p:blipFill>
        <p:spPr>
          <a:xfrm>
            <a:off x="576095" y="4326657"/>
            <a:ext cx="461414" cy="453557"/>
          </a:xfrm>
          <a:prstGeom prst="rect">
            <a:avLst/>
          </a:prstGeom>
          <a:ln w="3175">
            <a:miter lim="400000"/>
          </a:ln>
        </p:spPr>
      </p:pic>
      <p:pic>
        <p:nvPicPr>
          <p:cNvPr id="130" name="droppedImage.pdf"/>
          <p:cNvPicPr/>
          <p:nvPr/>
        </p:nvPicPr>
        <p:blipFill>
          <a:blip r:embed="rId4"/>
          <a:srcRect l="5897" t="1762" r="7188" b="13109"/>
          <a:stretch>
            <a:fillRect/>
          </a:stretch>
        </p:blipFill>
        <p:spPr>
          <a:xfrm>
            <a:off x="7201141" y="5771127"/>
            <a:ext cx="1725221" cy="1021924"/>
          </a:xfrm>
          <a:prstGeom prst="rect">
            <a:avLst/>
          </a:prstGeom>
          <a:ln w="3175">
            <a:miter lim="400000"/>
          </a:ln>
        </p:spPr>
      </p:pic>
      <p:pic>
        <p:nvPicPr>
          <p:cNvPr id="131" name="droppedImage.pdf"/>
          <p:cNvPicPr/>
          <p:nvPr/>
        </p:nvPicPr>
        <p:blipFill>
          <a:blip r:embed="rId4"/>
          <a:srcRect l="53335" t="8844" r="19401" b="46844"/>
          <a:stretch>
            <a:fillRect/>
          </a:stretch>
        </p:blipFill>
        <p:spPr>
          <a:xfrm>
            <a:off x="576095" y="1464207"/>
            <a:ext cx="461414" cy="453558"/>
          </a:xfrm>
          <a:prstGeom prst="rect">
            <a:avLst/>
          </a:prstGeom>
          <a:ln w="3175">
            <a:miter lim="400000"/>
          </a:ln>
        </p:spPr>
      </p:pic>
      <p:pic>
        <p:nvPicPr>
          <p:cNvPr id="132" name="droppedImage.pdf"/>
          <p:cNvPicPr/>
          <p:nvPr/>
        </p:nvPicPr>
        <p:blipFill>
          <a:blip r:embed="rId4"/>
          <a:srcRect l="53335" t="8844" r="19401" b="46844"/>
          <a:stretch>
            <a:fillRect/>
          </a:stretch>
        </p:blipFill>
        <p:spPr>
          <a:xfrm>
            <a:off x="588795" y="2677411"/>
            <a:ext cx="461414" cy="453557"/>
          </a:xfrm>
          <a:prstGeom prst="rect">
            <a:avLst/>
          </a:prstGeom>
          <a:ln w="3175">
            <a:miter lim="400000"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Shape 107"/>
          <p:cNvSpPr txBox="1">
            <a:spLocks noGrp="1"/>
          </p:cNvSpPr>
          <p:nvPr>
            <p:ph type="title"/>
          </p:nvPr>
        </p:nvSpPr>
        <p:spPr>
          <a:xfrm>
            <a:off x="674364" y="328642"/>
            <a:ext cx="7601812" cy="630835"/>
          </a:xfrm>
          <a:prstGeom prst="rect">
            <a:avLst/>
          </a:prstGeom>
        </p:spPr>
        <p:txBody>
          <a:bodyPr lIns="20091" tIns="20091" rIns="20091" bIns="20091" anchor="ctr"/>
          <a:lstStyle>
            <a:lvl1pPr algn="l">
              <a:defRPr sz="3200" b="1" i="1">
                <a:solidFill>
                  <a:srgbClr val="FF9300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r>
              <a:rPr lang="en-US" dirty="0" err="1"/>
              <a:t>ondersteuning</a:t>
            </a:r>
            <a:endParaRPr dirty="0"/>
          </a:p>
        </p:txBody>
      </p:sp>
      <p:sp>
        <p:nvSpPr>
          <p:cNvPr id="91" name="Shape 108"/>
          <p:cNvSpPr txBox="1"/>
          <p:nvPr/>
        </p:nvSpPr>
        <p:spPr>
          <a:xfrm>
            <a:off x="955719" y="1470112"/>
            <a:ext cx="8213398" cy="6134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20091" tIns="20091" rIns="20091" bIns="20091" anchor="ctr">
            <a:spAutoFit/>
          </a:bodyPr>
          <a:lstStyle/>
          <a:p>
            <a:r>
              <a:rPr lang="nl-NL" altLang="nl-NL" sz="2800" b="1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Flex</a:t>
            </a:r>
            <a:r>
              <a:rPr lang="nl-NL" altLang="nl-NL" sz="28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– uur</a:t>
            </a:r>
          </a:p>
          <a:p>
            <a:endParaRPr lang="nl-NL" altLang="nl-NL" sz="2000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nl-NL" altLang="nl-NL" sz="28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Individuele begeleiding </a:t>
            </a:r>
          </a:p>
          <a:p>
            <a:r>
              <a:rPr lang="nl-NL" altLang="nl-NL" sz="2800" b="1" i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mentor / zorgteam</a:t>
            </a:r>
          </a:p>
          <a:p>
            <a:endParaRPr lang="nl-NL" altLang="nl-NL" sz="2000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nl-NL" altLang="nl-NL" sz="28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Huiswerkklas (studiezolder)</a:t>
            </a:r>
          </a:p>
          <a:p>
            <a:endParaRPr lang="nl-NL" altLang="nl-NL" sz="2000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nl-NL" altLang="nl-NL" sz="28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Huiswerkbegeleiding (Moeiteloos Leren)</a:t>
            </a:r>
          </a:p>
          <a:p>
            <a:endParaRPr lang="nl-NL" altLang="nl-NL" sz="2000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nl-NL" altLang="nl-NL" sz="28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Bijles individueel of per groep (</a:t>
            </a:r>
            <a:r>
              <a:rPr lang="nl-NL" altLang="nl-NL" sz="2800" b="1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Lyceo</a:t>
            </a:r>
            <a:r>
              <a:rPr lang="nl-NL" altLang="nl-NL" sz="28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)</a:t>
            </a:r>
          </a:p>
          <a:p>
            <a:endParaRPr lang="nl-NL" altLang="nl-NL" sz="2000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nl-NL" altLang="nl-NL" sz="28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Examentrainingen</a:t>
            </a:r>
          </a:p>
          <a:p>
            <a:endParaRPr lang="nl-NL" altLang="nl-NL" sz="2000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nl-NL" altLang="nl-NL" sz="2800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nl-NL" altLang="nl-NL" sz="2800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nl-NL" altLang="nl-NL" sz="2400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92" name="Afbeelding 108" descr="Afbeelding 10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856" y="975354"/>
            <a:ext cx="8213398" cy="25404"/>
          </a:xfrm>
          <a:prstGeom prst="rect">
            <a:avLst/>
          </a:prstGeom>
          <a:ln w="12700">
            <a:miter lim="400000"/>
          </a:ln>
        </p:spPr>
      </p:pic>
      <p:pic>
        <p:nvPicPr>
          <p:cNvPr id="93" name="droppedImage.pdf" descr="droppedImage.pdf"/>
          <p:cNvPicPr>
            <a:picLocks noChangeAspect="1"/>
          </p:cNvPicPr>
          <p:nvPr/>
        </p:nvPicPr>
        <p:blipFill>
          <a:blip r:embed="rId4"/>
          <a:srcRect l="53335" t="9716" r="19401" b="45972"/>
          <a:stretch>
            <a:fillRect/>
          </a:stretch>
        </p:blipFill>
        <p:spPr>
          <a:xfrm>
            <a:off x="193883" y="2312764"/>
            <a:ext cx="461418" cy="453559"/>
          </a:xfrm>
          <a:prstGeom prst="rect">
            <a:avLst/>
          </a:prstGeom>
          <a:ln w="12700">
            <a:miter lim="400000"/>
          </a:ln>
        </p:spPr>
      </p:pic>
      <p:pic>
        <p:nvPicPr>
          <p:cNvPr id="94" name="droppedImage.pdf" descr="droppedImage.pdf"/>
          <p:cNvPicPr>
            <a:picLocks noChangeAspect="1"/>
          </p:cNvPicPr>
          <p:nvPr/>
        </p:nvPicPr>
        <p:blipFill>
          <a:blip r:embed="rId4"/>
          <a:srcRect l="5896" t="1761" r="7186" b="13107"/>
          <a:stretch>
            <a:fillRect/>
          </a:stretch>
        </p:blipFill>
        <p:spPr>
          <a:xfrm>
            <a:off x="7201141" y="5771125"/>
            <a:ext cx="1725224" cy="1021927"/>
          </a:xfrm>
          <a:prstGeom prst="rect">
            <a:avLst/>
          </a:prstGeom>
          <a:ln w="12700">
            <a:miter lim="400000"/>
          </a:ln>
        </p:spPr>
      </p:pic>
      <p:pic>
        <p:nvPicPr>
          <p:cNvPr id="96" name="droppedImage.pdf" descr="droppedImage.pdf"/>
          <p:cNvPicPr>
            <a:picLocks noChangeAspect="1"/>
          </p:cNvPicPr>
          <p:nvPr/>
        </p:nvPicPr>
        <p:blipFill>
          <a:blip r:embed="rId4"/>
          <a:srcRect l="53335" t="8844" r="19401" b="46844"/>
          <a:stretch>
            <a:fillRect/>
          </a:stretch>
        </p:blipFill>
        <p:spPr>
          <a:xfrm>
            <a:off x="212946" y="1576659"/>
            <a:ext cx="461418" cy="453560"/>
          </a:xfrm>
          <a:prstGeom prst="rect">
            <a:avLst/>
          </a:prstGeom>
          <a:ln w="12700">
            <a:miter lim="400000"/>
          </a:ln>
        </p:spPr>
      </p:pic>
      <p:pic>
        <p:nvPicPr>
          <p:cNvPr id="9" name="droppedImage.pdf" descr="droppedImage.pdf">
            <a:extLst>
              <a:ext uri="{FF2B5EF4-FFF2-40B4-BE49-F238E27FC236}">
                <a16:creationId xmlns:a16="http://schemas.microsoft.com/office/drawing/2014/main" id="{2CFE5DA3-8E69-5F45-AD21-1876B01A237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53335" t="9716" r="19401" b="45972"/>
          <a:stretch>
            <a:fillRect/>
          </a:stretch>
        </p:blipFill>
        <p:spPr>
          <a:xfrm>
            <a:off x="236155" y="4175626"/>
            <a:ext cx="461418" cy="453561"/>
          </a:xfrm>
          <a:prstGeom prst="rect">
            <a:avLst/>
          </a:prstGeom>
          <a:ln w="12700">
            <a:miter lim="400000"/>
          </a:ln>
        </p:spPr>
      </p:pic>
      <p:pic>
        <p:nvPicPr>
          <p:cNvPr id="10" name="droppedImage.pdf" descr="droppedImage.pdf">
            <a:extLst>
              <a:ext uri="{FF2B5EF4-FFF2-40B4-BE49-F238E27FC236}">
                <a16:creationId xmlns:a16="http://schemas.microsoft.com/office/drawing/2014/main" id="{AB1E19F2-D4CC-D347-BC8C-D70A655F268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53335" t="9716" r="19401" b="45972"/>
          <a:stretch>
            <a:fillRect/>
          </a:stretch>
        </p:blipFill>
        <p:spPr>
          <a:xfrm>
            <a:off x="212946" y="3467215"/>
            <a:ext cx="461418" cy="453561"/>
          </a:xfrm>
          <a:prstGeom prst="rect">
            <a:avLst/>
          </a:prstGeom>
          <a:ln w="12700">
            <a:miter lim="400000"/>
          </a:ln>
        </p:spPr>
      </p:pic>
      <p:pic>
        <p:nvPicPr>
          <p:cNvPr id="11" name="droppedImage.pdf" descr="droppedImage.pdf">
            <a:extLst>
              <a:ext uri="{FF2B5EF4-FFF2-40B4-BE49-F238E27FC236}">
                <a16:creationId xmlns:a16="http://schemas.microsoft.com/office/drawing/2014/main" id="{571A382D-3C81-DF4A-9E5F-BC14F28C45C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53335" t="9716" r="19401" b="45972"/>
          <a:stretch>
            <a:fillRect/>
          </a:stretch>
        </p:blipFill>
        <p:spPr>
          <a:xfrm>
            <a:off x="231693" y="5606365"/>
            <a:ext cx="461418" cy="453561"/>
          </a:xfrm>
          <a:prstGeom prst="rect">
            <a:avLst/>
          </a:prstGeom>
          <a:ln w="12700">
            <a:miter lim="400000"/>
          </a:ln>
        </p:spPr>
      </p:pic>
      <p:pic>
        <p:nvPicPr>
          <p:cNvPr id="3" name="droppedImage.pdf" descr="droppedImage.pdf">
            <a:extLst>
              <a:ext uri="{FF2B5EF4-FFF2-40B4-BE49-F238E27FC236}">
                <a16:creationId xmlns:a16="http://schemas.microsoft.com/office/drawing/2014/main" id="{D8C87B4B-1F50-28BC-1842-7008FCEA557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53335" t="9716" r="19401" b="45972"/>
          <a:stretch>
            <a:fillRect/>
          </a:stretch>
        </p:blipFill>
        <p:spPr>
          <a:xfrm>
            <a:off x="231693" y="4884037"/>
            <a:ext cx="461418" cy="453561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95943345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Shape 156"/>
          <p:cNvSpPr>
            <a:spLocks noGrp="1"/>
          </p:cNvSpPr>
          <p:nvPr>
            <p:ph type="title"/>
          </p:nvPr>
        </p:nvSpPr>
        <p:spPr>
          <a:xfrm>
            <a:off x="687065" y="328642"/>
            <a:ext cx="7601811" cy="630834"/>
          </a:xfrm>
          <a:prstGeom prst="rect">
            <a:avLst/>
          </a:prstGeom>
        </p:spPr>
        <p:txBody>
          <a:bodyPr lIns="20091" tIns="20091" rIns="20091" bIns="20091" anchor="ctr">
            <a:noAutofit/>
          </a:bodyPr>
          <a:lstStyle>
            <a:lvl1pPr algn="l">
              <a:defRPr sz="3200" b="1" i="1">
                <a:solidFill>
                  <a:srgbClr val="FF9300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 lvl="0">
              <a:defRPr sz="1800" b="0" i="0">
                <a:solidFill>
                  <a:srgbClr val="000000"/>
                </a:solidFill>
              </a:defRPr>
            </a:pPr>
            <a:r>
              <a:rPr sz="3200" b="1" i="1">
                <a:solidFill>
                  <a:srgbClr val="FF9300"/>
                </a:solidFill>
              </a:rPr>
              <a:t>data</a:t>
            </a:r>
          </a:p>
        </p:txBody>
      </p:sp>
      <p:sp>
        <p:nvSpPr>
          <p:cNvPr id="157" name="Shape 157"/>
          <p:cNvSpPr/>
          <p:nvPr/>
        </p:nvSpPr>
        <p:spPr>
          <a:xfrm>
            <a:off x="1192328" y="917670"/>
            <a:ext cx="7445013" cy="5149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20091" tIns="20091" rIns="20091" bIns="20091" anchor="ctr">
            <a:spAutoFit/>
          </a:bodyPr>
          <a:lstStyle/>
          <a:p>
            <a:pPr lvl="0">
              <a:spcBef>
                <a:spcPts val="500"/>
              </a:spcBef>
              <a:defRPr sz="1800"/>
            </a:pPr>
            <a:endParaRPr dirty="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609600" lvl="0" indent="-609600" defTabSz="457200">
              <a:defRPr sz="1800"/>
            </a:pPr>
            <a:r>
              <a:rPr lang="nl-NL" sz="2400" b="1" dirty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3 </a:t>
            </a:r>
            <a:r>
              <a:rPr sz="2400" b="1" dirty="0" err="1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schoolexamenweken</a:t>
            </a:r>
            <a:endParaRPr sz="2400" b="1" dirty="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609600" lvl="0" indent="-609600" defTabSz="457200">
              <a:defRPr sz="1800"/>
            </a:pPr>
            <a:r>
              <a:rPr sz="2000" b="1" dirty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	geen les, meerdere toetsen per dag</a:t>
            </a:r>
          </a:p>
          <a:p>
            <a:pPr marL="609600" lvl="0" indent="-609600" defTabSz="457200">
              <a:defRPr sz="1800"/>
            </a:pPr>
            <a:r>
              <a:rPr sz="2000" b="1" dirty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	</a:t>
            </a:r>
            <a:r>
              <a:rPr lang="nl-NL" sz="2000" b="1" dirty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- 21 okt – 27 okt</a:t>
            </a:r>
            <a:endParaRPr sz="2000" b="1" dirty="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609600" lvl="0" indent="-609600" defTabSz="457200">
              <a:defRPr sz="1800"/>
            </a:pPr>
            <a:r>
              <a:rPr sz="2000" b="1" dirty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	</a:t>
            </a:r>
            <a:r>
              <a:rPr lang="nl-NL" sz="2000" b="1" dirty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- </a:t>
            </a:r>
            <a:r>
              <a:rPr lang="en-US" sz="2000" b="1" dirty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13 </a:t>
            </a:r>
            <a:r>
              <a:rPr lang="en-US" sz="2000" b="1" dirty="0" err="1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jan</a:t>
            </a:r>
            <a:r>
              <a:rPr lang="en-US" sz="2000" b="1" dirty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r>
              <a:rPr lang="nl-NL" sz="2000" b="1" dirty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– </a:t>
            </a:r>
            <a:r>
              <a:rPr lang="en-US" sz="2000" b="1" dirty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20 </a:t>
            </a:r>
            <a:r>
              <a:rPr lang="en-US" sz="2000" b="1" dirty="0" err="1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jan</a:t>
            </a:r>
            <a:endParaRPr sz="2000" b="1" dirty="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609600" lvl="0" indent="-609600" defTabSz="457200">
              <a:defRPr sz="1800"/>
            </a:pPr>
            <a:r>
              <a:rPr sz="2000" b="1" dirty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	</a:t>
            </a:r>
            <a:r>
              <a:rPr lang="nl-NL" sz="2000" b="1" dirty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- 1 apr </a:t>
            </a:r>
            <a:r>
              <a:rPr sz="2000" b="1" dirty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– </a:t>
            </a:r>
            <a:r>
              <a:rPr lang="en-US" sz="2000" b="1" dirty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8 </a:t>
            </a:r>
            <a:r>
              <a:rPr lang="en-US" sz="2000" b="1" dirty="0" err="1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apr</a:t>
            </a:r>
            <a:endParaRPr sz="2000" b="1" dirty="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609600" lvl="0" indent="-609600" defTabSz="457200">
              <a:defRPr sz="1800"/>
            </a:pPr>
            <a:endParaRPr b="1" dirty="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342900" lvl="0" indent="-342900" defTabSz="457200">
              <a:defRPr sz="1800"/>
            </a:pPr>
            <a:r>
              <a:rPr lang="nl-NL" sz="2400" b="1" dirty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Profielwerkstukmarkt			11 maart</a:t>
            </a:r>
          </a:p>
          <a:p>
            <a:pPr marL="342900" lvl="0" indent="-342900" defTabSz="457200">
              <a:defRPr sz="1800"/>
            </a:pPr>
            <a:endParaRPr lang="nl-NL" sz="2400" b="1" dirty="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342900" lvl="0" indent="-342900" defTabSz="457200">
              <a:defRPr sz="1800"/>
            </a:pPr>
            <a:r>
              <a:rPr sz="2400" b="1" dirty="0" err="1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Examentraining</a:t>
            </a:r>
            <a:r>
              <a:rPr lang="en-US" sz="2400" b="1" dirty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 school</a:t>
            </a:r>
            <a:r>
              <a:rPr sz="2400" b="1" dirty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    </a:t>
            </a:r>
            <a:r>
              <a:rPr lang="en-US" sz="2400" b="1" dirty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		</a:t>
            </a:r>
            <a:r>
              <a:rPr lang="nl-NL" sz="2400" b="1" dirty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na SE 5</a:t>
            </a:r>
            <a:endParaRPr lang="en-US" sz="2400" b="1" dirty="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342900" lvl="0" indent="-342900" defTabSz="457200">
              <a:defRPr sz="1800"/>
            </a:pPr>
            <a:r>
              <a:rPr lang="en-US" sz="2400" b="1" dirty="0" err="1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Examentraining</a:t>
            </a:r>
            <a:r>
              <a:rPr lang="en-US" sz="2400" b="1" dirty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r>
              <a:rPr lang="en-US" sz="2400" b="1" dirty="0" err="1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Lyceo</a:t>
            </a:r>
            <a:r>
              <a:rPr lang="en-US" sz="2400" b="1" dirty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			</a:t>
            </a:r>
            <a:r>
              <a:rPr lang="nl-NL" sz="2400" b="1" dirty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meivakantie</a:t>
            </a:r>
            <a:endParaRPr sz="2400" b="1" dirty="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342900" lvl="0" indent="-342900" defTabSz="457200">
              <a:defRPr sz="1800"/>
            </a:pPr>
            <a:endParaRPr sz="2400" b="1" dirty="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342900" lvl="0" indent="-342900" defTabSz="457200">
              <a:defRPr sz="1800"/>
            </a:pPr>
            <a:r>
              <a:rPr lang="nl-NL" sz="2400" b="1" dirty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Vaststelling SE-cijfers			22 april</a:t>
            </a:r>
          </a:p>
          <a:p>
            <a:pPr marL="342900" lvl="0" indent="-342900" defTabSz="457200">
              <a:defRPr sz="1800"/>
            </a:pPr>
            <a:endParaRPr lang="nl-NL" sz="2400" b="1" dirty="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342900" lvl="0" indent="-342900" defTabSz="457200">
              <a:defRPr sz="1800"/>
            </a:pPr>
            <a:r>
              <a:rPr lang="nl-NL" sz="2400" b="1" dirty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Examengala							22 april</a:t>
            </a:r>
            <a:endParaRPr sz="2400" b="1" dirty="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158" name="Afbeelding 157"/>
          <p:cNvPicPr/>
          <p:nvPr/>
        </p:nvPicPr>
        <p:blipFill>
          <a:blip r:embed="rId3"/>
          <a:stretch>
            <a:fillRect/>
          </a:stretch>
        </p:blipFill>
        <p:spPr>
          <a:xfrm rot="21600000">
            <a:off x="611856" y="975354"/>
            <a:ext cx="8213398" cy="25401"/>
          </a:xfrm>
          <a:prstGeom prst="rect">
            <a:avLst/>
          </a:prstGeom>
        </p:spPr>
      </p:pic>
      <p:pic>
        <p:nvPicPr>
          <p:cNvPr id="160" name="droppedImage.pdf"/>
          <p:cNvPicPr/>
          <p:nvPr/>
        </p:nvPicPr>
        <p:blipFill>
          <a:blip r:embed="rId4"/>
          <a:srcRect l="53335" t="8844" r="19401" b="46844"/>
          <a:stretch>
            <a:fillRect/>
          </a:stretch>
        </p:blipFill>
        <p:spPr>
          <a:xfrm>
            <a:off x="368740" y="1226885"/>
            <a:ext cx="461414" cy="453557"/>
          </a:xfrm>
          <a:prstGeom prst="rect">
            <a:avLst/>
          </a:prstGeom>
          <a:ln w="3175">
            <a:miter lim="400000"/>
          </a:ln>
        </p:spPr>
      </p:pic>
      <p:pic>
        <p:nvPicPr>
          <p:cNvPr id="161" name="droppedImage.pdf"/>
          <p:cNvPicPr/>
          <p:nvPr/>
        </p:nvPicPr>
        <p:blipFill>
          <a:blip r:embed="rId4"/>
          <a:srcRect l="53335" t="9716" r="19401" b="45972"/>
          <a:stretch>
            <a:fillRect/>
          </a:stretch>
        </p:blipFill>
        <p:spPr>
          <a:xfrm>
            <a:off x="362561" y="3091286"/>
            <a:ext cx="461414" cy="453558"/>
          </a:xfrm>
          <a:prstGeom prst="rect">
            <a:avLst/>
          </a:prstGeom>
          <a:ln w="3175">
            <a:miter lim="400000"/>
          </a:ln>
        </p:spPr>
      </p:pic>
      <p:pic>
        <p:nvPicPr>
          <p:cNvPr id="163" name="droppedImage.pdf"/>
          <p:cNvPicPr/>
          <p:nvPr/>
        </p:nvPicPr>
        <p:blipFill>
          <a:blip r:embed="rId4"/>
          <a:srcRect l="5897" t="1762" r="7188" b="13109"/>
          <a:stretch>
            <a:fillRect/>
          </a:stretch>
        </p:blipFill>
        <p:spPr>
          <a:xfrm>
            <a:off x="7201141" y="5771127"/>
            <a:ext cx="1725221" cy="1021924"/>
          </a:xfrm>
          <a:prstGeom prst="rect">
            <a:avLst/>
          </a:prstGeom>
          <a:ln w="3175">
            <a:miter lim="400000"/>
          </a:ln>
        </p:spPr>
      </p:pic>
      <p:pic>
        <p:nvPicPr>
          <p:cNvPr id="164" name="droppedImage.pdf"/>
          <p:cNvPicPr/>
          <p:nvPr/>
        </p:nvPicPr>
        <p:blipFill>
          <a:blip r:embed="rId4"/>
          <a:srcRect l="53335" t="9716" r="19401" b="45972"/>
          <a:stretch>
            <a:fillRect/>
          </a:stretch>
        </p:blipFill>
        <p:spPr>
          <a:xfrm>
            <a:off x="370004" y="3864389"/>
            <a:ext cx="461414" cy="453557"/>
          </a:xfrm>
          <a:prstGeom prst="rect">
            <a:avLst/>
          </a:prstGeom>
          <a:ln w="3175">
            <a:miter lim="400000"/>
          </a:ln>
        </p:spPr>
      </p:pic>
      <p:pic>
        <p:nvPicPr>
          <p:cNvPr id="165" name="droppedImage.pdf"/>
          <p:cNvPicPr/>
          <p:nvPr/>
        </p:nvPicPr>
        <p:blipFill>
          <a:blip r:embed="rId4"/>
          <a:srcRect l="53335" t="9716" r="19401" b="45972"/>
          <a:stretch>
            <a:fillRect/>
          </a:stretch>
        </p:blipFill>
        <p:spPr>
          <a:xfrm>
            <a:off x="381149" y="5655868"/>
            <a:ext cx="461414" cy="453558"/>
          </a:xfrm>
          <a:prstGeom prst="rect">
            <a:avLst/>
          </a:prstGeom>
          <a:ln w="3175">
            <a:miter lim="400000"/>
          </a:ln>
        </p:spPr>
      </p:pic>
      <p:pic>
        <p:nvPicPr>
          <p:cNvPr id="2" name="droppedImage.pdf">
            <a:extLst>
              <a:ext uri="{FF2B5EF4-FFF2-40B4-BE49-F238E27FC236}">
                <a16:creationId xmlns:a16="http://schemas.microsoft.com/office/drawing/2014/main" id="{E80F23CC-40EA-88B8-86A0-FE5B85299B18}"/>
              </a:ext>
            </a:extLst>
          </p:cNvPr>
          <p:cNvPicPr/>
          <p:nvPr/>
        </p:nvPicPr>
        <p:blipFill>
          <a:blip r:embed="rId4"/>
          <a:srcRect l="53335" t="9716" r="19401" b="45972"/>
          <a:stretch>
            <a:fillRect/>
          </a:stretch>
        </p:blipFill>
        <p:spPr>
          <a:xfrm>
            <a:off x="368249" y="4934902"/>
            <a:ext cx="461414" cy="453558"/>
          </a:xfrm>
          <a:prstGeom prst="rect">
            <a:avLst/>
          </a:prstGeom>
          <a:ln w="3175">
            <a:miter lim="400000"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Shape 156"/>
          <p:cNvSpPr>
            <a:spLocks noGrp="1"/>
          </p:cNvSpPr>
          <p:nvPr>
            <p:ph type="title"/>
          </p:nvPr>
        </p:nvSpPr>
        <p:spPr>
          <a:xfrm>
            <a:off x="687065" y="328642"/>
            <a:ext cx="7601811" cy="630834"/>
          </a:xfrm>
          <a:prstGeom prst="rect">
            <a:avLst/>
          </a:prstGeom>
        </p:spPr>
        <p:txBody>
          <a:bodyPr lIns="20091" tIns="20091" rIns="20091" bIns="20091" anchor="ctr">
            <a:noAutofit/>
          </a:bodyPr>
          <a:lstStyle>
            <a:lvl1pPr algn="l">
              <a:defRPr sz="3200" b="1" i="1">
                <a:solidFill>
                  <a:srgbClr val="FF9300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 lvl="0">
              <a:defRPr sz="1800" b="0" i="0">
                <a:solidFill>
                  <a:srgbClr val="000000"/>
                </a:solidFill>
              </a:defRPr>
            </a:pPr>
            <a:r>
              <a:rPr sz="3200" b="1" i="1" dirty="0">
                <a:solidFill>
                  <a:srgbClr val="FF9300"/>
                </a:solidFill>
              </a:rPr>
              <a:t>data</a:t>
            </a:r>
          </a:p>
        </p:txBody>
      </p:sp>
      <p:sp>
        <p:nvSpPr>
          <p:cNvPr id="157" name="Shape 157"/>
          <p:cNvSpPr/>
          <p:nvPr/>
        </p:nvSpPr>
        <p:spPr>
          <a:xfrm>
            <a:off x="1167614" y="1016633"/>
            <a:ext cx="7445013" cy="32722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20091" tIns="20091" rIns="20091" bIns="20091" anchor="ctr">
            <a:spAutoFit/>
          </a:bodyPr>
          <a:lstStyle/>
          <a:p>
            <a:pPr lvl="0">
              <a:spcBef>
                <a:spcPts val="500"/>
              </a:spcBef>
              <a:defRPr sz="1800"/>
            </a:pPr>
            <a:endParaRPr dirty="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342900" lvl="0" indent="-342900" defTabSz="457200">
              <a:defRPr sz="1800"/>
            </a:pPr>
            <a:endParaRPr sz="2400" b="1" dirty="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342900" lvl="0" indent="-342900" defTabSz="457200">
              <a:defRPr sz="1800"/>
            </a:pPr>
            <a:r>
              <a:rPr sz="2400" b="1" dirty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CSE 1</a:t>
            </a:r>
            <a:r>
              <a:rPr sz="2400" b="1" baseline="31999" dirty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e</a:t>
            </a:r>
            <a:r>
              <a:rPr sz="2400" b="1" dirty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 tijdvak			</a:t>
            </a:r>
            <a:r>
              <a:rPr lang="nl-NL" sz="2400" b="1" dirty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14</a:t>
            </a:r>
            <a:r>
              <a:rPr sz="2400" b="1" dirty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 – </a:t>
            </a:r>
            <a:r>
              <a:rPr lang="nl-NL" sz="2400" b="1" dirty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31</a:t>
            </a:r>
            <a:r>
              <a:rPr sz="2400" b="1" dirty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 mei</a:t>
            </a:r>
          </a:p>
          <a:p>
            <a:pPr marL="342900" lvl="0" indent="-342900" defTabSz="457200">
              <a:defRPr sz="1800"/>
            </a:pPr>
            <a:r>
              <a:rPr sz="2400" b="1" dirty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Uitslag						</a:t>
            </a:r>
            <a:r>
              <a:rPr lang="nl-NL" sz="2400" b="1" dirty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16</a:t>
            </a:r>
            <a:r>
              <a:rPr sz="2400" b="1" dirty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 juni</a:t>
            </a:r>
          </a:p>
          <a:p>
            <a:pPr marL="342900" lvl="0" indent="-342900" defTabSz="457200">
              <a:defRPr sz="1800"/>
            </a:pPr>
            <a:endParaRPr sz="2400" b="1" dirty="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342900" lvl="0" indent="-342900" defTabSz="457200">
              <a:defRPr sz="1800"/>
            </a:pPr>
            <a:r>
              <a:rPr sz="2400" b="1" dirty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CSE 2</a:t>
            </a:r>
            <a:r>
              <a:rPr sz="2400" b="1" baseline="31999" dirty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e</a:t>
            </a:r>
            <a:r>
              <a:rPr sz="2400" b="1" dirty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 tijdvak			</a:t>
            </a:r>
            <a:r>
              <a:rPr lang="en-US" sz="2400" b="1" dirty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22</a:t>
            </a:r>
            <a:r>
              <a:rPr sz="2400" b="1" dirty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 – </a:t>
            </a:r>
            <a:r>
              <a:rPr lang="en-US" sz="2400" b="1" dirty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29</a:t>
            </a:r>
            <a:r>
              <a:rPr sz="2400" b="1" dirty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 juni</a:t>
            </a:r>
          </a:p>
          <a:p>
            <a:pPr marL="342900" lvl="0" indent="-342900" defTabSz="457200">
              <a:defRPr sz="1800"/>
            </a:pPr>
            <a:r>
              <a:rPr sz="2400" b="1" dirty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Uitslag						</a:t>
            </a:r>
            <a:r>
              <a:rPr lang="nl-NL" sz="2400" b="1" dirty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6 juli</a:t>
            </a:r>
            <a:endParaRPr sz="2400" b="1" dirty="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342900" lvl="0" indent="-342900" defTabSz="457200">
              <a:defRPr sz="1800"/>
            </a:pPr>
            <a:endParaRPr sz="2400" b="1" dirty="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342900" lvl="0" indent="-342900" defTabSz="457200">
              <a:defRPr sz="1800"/>
            </a:pPr>
            <a:r>
              <a:rPr sz="2400" b="1" dirty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Diploma</a:t>
            </a:r>
            <a:r>
              <a:rPr lang="en-US" sz="2400" b="1" dirty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-</a:t>
            </a:r>
            <a:r>
              <a:rPr sz="2400" b="1" dirty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uitreiking	</a:t>
            </a:r>
            <a:r>
              <a:rPr lang="nl-NL" sz="2400" b="1" dirty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8</a:t>
            </a:r>
            <a:r>
              <a:rPr lang="nl-NL" sz="2400" b="1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r>
              <a:rPr lang="nl-NL" sz="2400" b="1" dirty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juli</a:t>
            </a:r>
            <a:endParaRPr sz="2400" b="1" dirty="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158" name="Afbeelding 157"/>
          <p:cNvPicPr/>
          <p:nvPr/>
        </p:nvPicPr>
        <p:blipFill>
          <a:blip r:embed="rId3"/>
          <a:stretch>
            <a:fillRect/>
          </a:stretch>
        </p:blipFill>
        <p:spPr>
          <a:xfrm rot="21600000">
            <a:off x="611856" y="975354"/>
            <a:ext cx="8213398" cy="25401"/>
          </a:xfrm>
          <a:prstGeom prst="rect">
            <a:avLst/>
          </a:prstGeom>
        </p:spPr>
      </p:pic>
      <p:pic>
        <p:nvPicPr>
          <p:cNvPr id="160" name="droppedImage.pdf"/>
          <p:cNvPicPr/>
          <p:nvPr/>
        </p:nvPicPr>
        <p:blipFill>
          <a:blip r:embed="rId4"/>
          <a:srcRect l="53335" t="8844" r="19401" b="46844"/>
          <a:stretch>
            <a:fillRect/>
          </a:stretch>
        </p:blipFill>
        <p:spPr>
          <a:xfrm>
            <a:off x="345125" y="1667461"/>
            <a:ext cx="461414" cy="453557"/>
          </a:xfrm>
          <a:prstGeom prst="rect">
            <a:avLst/>
          </a:prstGeom>
          <a:ln w="3175">
            <a:miter lim="400000"/>
          </a:ln>
        </p:spPr>
      </p:pic>
      <p:pic>
        <p:nvPicPr>
          <p:cNvPr id="161" name="droppedImage.pdf"/>
          <p:cNvPicPr/>
          <p:nvPr/>
        </p:nvPicPr>
        <p:blipFill>
          <a:blip r:embed="rId4"/>
          <a:srcRect l="53335" t="9716" r="19401" b="45972"/>
          <a:stretch>
            <a:fillRect/>
          </a:stretch>
        </p:blipFill>
        <p:spPr>
          <a:xfrm>
            <a:off x="376236" y="3897405"/>
            <a:ext cx="461414" cy="453558"/>
          </a:xfrm>
          <a:prstGeom prst="rect">
            <a:avLst/>
          </a:prstGeom>
          <a:ln w="3175">
            <a:miter lim="400000"/>
          </a:ln>
        </p:spPr>
      </p:pic>
      <p:pic>
        <p:nvPicPr>
          <p:cNvPr id="162" name="droppedImage.pdf"/>
          <p:cNvPicPr/>
          <p:nvPr/>
        </p:nvPicPr>
        <p:blipFill>
          <a:blip r:embed="rId4"/>
          <a:srcRect l="53335" t="8844" r="19401" b="46844"/>
          <a:stretch>
            <a:fillRect/>
          </a:stretch>
        </p:blipFill>
        <p:spPr>
          <a:xfrm>
            <a:off x="345125" y="2823478"/>
            <a:ext cx="461414" cy="453557"/>
          </a:xfrm>
          <a:prstGeom prst="rect">
            <a:avLst/>
          </a:prstGeom>
          <a:ln w="3175">
            <a:miter lim="400000"/>
          </a:ln>
        </p:spPr>
      </p:pic>
      <p:pic>
        <p:nvPicPr>
          <p:cNvPr id="163" name="droppedImage.pdf"/>
          <p:cNvPicPr/>
          <p:nvPr/>
        </p:nvPicPr>
        <p:blipFill>
          <a:blip r:embed="rId4"/>
          <a:srcRect l="5897" t="1762" r="7188" b="13109"/>
          <a:stretch>
            <a:fillRect/>
          </a:stretch>
        </p:blipFill>
        <p:spPr>
          <a:xfrm>
            <a:off x="7201141" y="5771127"/>
            <a:ext cx="1725221" cy="1021924"/>
          </a:xfrm>
          <a:prstGeom prst="rect">
            <a:avLst/>
          </a:prstGeom>
          <a:ln w="3175">
            <a:miter lim="400000"/>
          </a:ln>
        </p:spPr>
      </p:pic>
      <p:sp>
        <p:nvSpPr>
          <p:cNvPr id="2" name="Rechthoek 1">
            <a:extLst>
              <a:ext uri="{FF2B5EF4-FFF2-40B4-BE49-F238E27FC236}">
                <a16:creationId xmlns:a16="http://schemas.microsoft.com/office/drawing/2014/main" id="{87EE3BAA-7C35-BF99-9BFD-522175811A65}"/>
              </a:ext>
            </a:extLst>
          </p:cNvPr>
          <p:cNvSpPr/>
          <p:nvPr/>
        </p:nvSpPr>
        <p:spPr>
          <a:xfrm>
            <a:off x="1167614" y="5172375"/>
            <a:ext cx="6186106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09600" lvl="0" indent="-609600" defTabSz="457200">
              <a:defRPr sz="1800"/>
            </a:pPr>
            <a:r>
              <a:rPr lang="nl-NL" sz="2800" b="1" dirty="0">
                <a:solidFill>
                  <a:schemeClr val="bg1"/>
                </a:solidFill>
                <a:latin typeface="Verdana"/>
                <a:ea typeface="Verdana"/>
                <a:cs typeface="Verdana"/>
                <a:sym typeface="Verdana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www.examenblad.nl</a:t>
            </a:r>
            <a:endParaRPr lang="nl-NL" sz="2800" b="1" dirty="0">
              <a:solidFill>
                <a:schemeClr val="bg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609600" lvl="0" indent="-609600" defTabSz="457200">
              <a:defRPr sz="1800"/>
            </a:pPr>
            <a:endParaRPr lang="nl-NL" sz="2800" b="1" dirty="0">
              <a:solidFill>
                <a:schemeClr val="bg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609600" lvl="0" indent="-609600" defTabSz="457200">
              <a:defRPr sz="1800"/>
            </a:pPr>
            <a:r>
              <a:rPr lang="nl-NL" sz="2800" b="1" dirty="0">
                <a:solidFill>
                  <a:schemeClr val="bg1"/>
                </a:solidFill>
                <a:latin typeface="Verdana"/>
                <a:ea typeface="Verdana"/>
                <a:cs typeface="Verdana"/>
                <a:sym typeface="Verdana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www.mijneindexamen.nl</a:t>
            </a:r>
            <a:endParaRPr lang="nl-NL" sz="2800" b="1" dirty="0">
              <a:solidFill>
                <a:schemeClr val="bg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609600" lvl="0" indent="-609600" defTabSz="457200">
              <a:defRPr sz="1800"/>
            </a:pPr>
            <a:endParaRPr lang="nl-NL" sz="2800" b="1" dirty="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3" name="droppedImage.pdf">
            <a:extLst>
              <a:ext uri="{FF2B5EF4-FFF2-40B4-BE49-F238E27FC236}">
                <a16:creationId xmlns:a16="http://schemas.microsoft.com/office/drawing/2014/main" id="{47A65785-A64A-D32D-8016-7E7108675366}"/>
              </a:ext>
            </a:extLst>
          </p:cNvPr>
          <p:cNvPicPr/>
          <p:nvPr/>
        </p:nvPicPr>
        <p:blipFill>
          <a:blip r:embed="rId4"/>
          <a:srcRect l="53335" t="9716" r="19401" b="45972"/>
          <a:stretch>
            <a:fillRect/>
          </a:stretch>
        </p:blipFill>
        <p:spPr>
          <a:xfrm>
            <a:off x="385983" y="5294240"/>
            <a:ext cx="461414" cy="453558"/>
          </a:xfrm>
          <a:prstGeom prst="rect">
            <a:avLst/>
          </a:prstGeom>
          <a:ln w="3175">
            <a:miter lim="400000"/>
          </a:ln>
        </p:spPr>
      </p:pic>
      <p:pic>
        <p:nvPicPr>
          <p:cNvPr id="4" name="droppedImage.pdf">
            <a:extLst>
              <a:ext uri="{FF2B5EF4-FFF2-40B4-BE49-F238E27FC236}">
                <a16:creationId xmlns:a16="http://schemas.microsoft.com/office/drawing/2014/main" id="{9B779395-0E34-0953-F471-057D7ABE5716}"/>
              </a:ext>
            </a:extLst>
          </p:cNvPr>
          <p:cNvPicPr/>
          <p:nvPr/>
        </p:nvPicPr>
        <p:blipFill>
          <a:blip r:embed="rId4"/>
          <a:srcRect l="53335" t="9716" r="19401" b="45972"/>
          <a:stretch>
            <a:fillRect/>
          </a:stretch>
        </p:blipFill>
        <p:spPr>
          <a:xfrm>
            <a:off x="385983" y="6114776"/>
            <a:ext cx="461414" cy="453558"/>
          </a:xfrm>
          <a:prstGeom prst="rect">
            <a:avLst/>
          </a:prstGeom>
          <a:ln w="3175">
            <a:miter lim="400000"/>
          </a:ln>
        </p:spPr>
      </p:pic>
    </p:spTree>
    <p:extLst>
      <p:ext uri="{BB962C8B-B14F-4D97-AF65-F5344CB8AC3E}">
        <p14:creationId xmlns:p14="http://schemas.microsoft.com/office/powerpoint/2010/main" val="133497522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156"/>
          <p:cNvSpPr>
            <a:spLocks noGrp="1"/>
          </p:cNvSpPr>
          <p:nvPr>
            <p:ph type="title"/>
          </p:nvPr>
        </p:nvSpPr>
        <p:spPr>
          <a:xfrm>
            <a:off x="687065" y="328642"/>
            <a:ext cx="7601811" cy="630834"/>
          </a:xfrm>
          <a:prstGeom prst="rect">
            <a:avLst/>
          </a:prstGeom>
        </p:spPr>
        <p:txBody>
          <a:bodyPr lIns="20091" tIns="20091" rIns="20091" bIns="20091" anchor="ctr">
            <a:noAutofit/>
          </a:bodyPr>
          <a:lstStyle>
            <a:lvl1pPr algn="l">
              <a:defRPr sz="3200" b="1" i="1">
                <a:solidFill>
                  <a:srgbClr val="FF9300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 lvl="0">
              <a:defRPr sz="1800" b="0" i="0">
                <a:solidFill>
                  <a:srgbClr val="000000"/>
                </a:solidFill>
              </a:defRPr>
            </a:pPr>
            <a:r>
              <a:rPr lang="en-US" sz="3200" b="1" i="1" dirty="0" err="1">
                <a:solidFill>
                  <a:srgbClr val="FF9300"/>
                </a:solidFill>
              </a:rPr>
              <a:t>Voorlichting</a:t>
            </a:r>
            <a:r>
              <a:rPr lang="en-US" sz="3200" b="1" i="1" dirty="0">
                <a:solidFill>
                  <a:srgbClr val="FF9300"/>
                </a:solidFill>
              </a:rPr>
              <a:t> </a:t>
            </a:r>
            <a:r>
              <a:rPr lang="en-US" sz="3200" b="1" i="1" dirty="0" err="1">
                <a:solidFill>
                  <a:srgbClr val="FF9300"/>
                </a:solidFill>
              </a:rPr>
              <a:t>studiekeuze</a:t>
            </a:r>
            <a:endParaRPr sz="3200" b="1" i="1" dirty="0">
              <a:solidFill>
                <a:srgbClr val="FF9300"/>
              </a:solidFill>
            </a:endParaRPr>
          </a:p>
        </p:txBody>
      </p:sp>
      <p:pic>
        <p:nvPicPr>
          <p:cNvPr id="9" name="Afbeelding 8"/>
          <p:cNvPicPr/>
          <p:nvPr/>
        </p:nvPicPr>
        <p:blipFill>
          <a:blip r:embed="rId2"/>
          <a:stretch>
            <a:fillRect/>
          </a:stretch>
        </p:blipFill>
        <p:spPr>
          <a:xfrm rot="21600000">
            <a:off x="611856" y="975354"/>
            <a:ext cx="8213398" cy="25401"/>
          </a:xfrm>
          <a:prstGeom prst="rect">
            <a:avLst/>
          </a:prstGeom>
        </p:spPr>
      </p:pic>
      <p:sp>
        <p:nvSpPr>
          <p:cNvPr id="12" name="Shape 157"/>
          <p:cNvSpPr/>
          <p:nvPr/>
        </p:nvSpPr>
        <p:spPr>
          <a:xfrm>
            <a:off x="1199683" y="2380795"/>
            <a:ext cx="3056433" cy="35492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20091" tIns="20091" rIns="20091" bIns="20091" anchor="ctr">
            <a:spAutoFit/>
          </a:bodyPr>
          <a:lstStyle/>
          <a:p>
            <a:pPr eaLnBrk="1" hangingPunct="1">
              <a:buFontTx/>
              <a:buNone/>
            </a:pPr>
            <a:r>
              <a:rPr lang="nl-NL" sz="2400" b="1" dirty="0">
                <a:solidFill>
                  <a:schemeClr val="bg1"/>
                </a:solidFill>
                <a:latin typeface="Verdana" pitchFamily="34" charset="0"/>
              </a:rPr>
              <a:t>WO (universiteit)</a:t>
            </a:r>
          </a:p>
          <a:p>
            <a:pPr eaLnBrk="1" hangingPunct="1">
              <a:buFontTx/>
              <a:buNone/>
            </a:pPr>
            <a:endParaRPr lang="nl-NL" sz="2400" b="1" dirty="0">
              <a:solidFill>
                <a:schemeClr val="bg1"/>
              </a:solidFill>
              <a:latin typeface="Verdana" pitchFamily="34" charset="0"/>
            </a:endParaRPr>
          </a:p>
          <a:p>
            <a:pPr marL="342900" indent="-342900" eaLnBrk="1" hangingPunct="1">
              <a:buFont typeface=".AppleSystemUIFont" charset="-120"/>
              <a:buChar char="-"/>
            </a:pPr>
            <a:r>
              <a:rPr lang="nl-NL" sz="2000" b="1" dirty="0">
                <a:solidFill>
                  <a:schemeClr val="bg1"/>
                </a:solidFill>
                <a:latin typeface="Verdana" pitchFamily="34" charset="0"/>
              </a:rPr>
              <a:t>Vwo diploma</a:t>
            </a:r>
          </a:p>
          <a:p>
            <a:pPr marL="342900" indent="-342900" eaLnBrk="1" hangingPunct="1">
              <a:buFont typeface=".AppleSystemUIFont" charset="-120"/>
              <a:buChar char="-"/>
            </a:pPr>
            <a:r>
              <a:rPr lang="nl-NL" sz="2000" b="1" dirty="0">
                <a:solidFill>
                  <a:schemeClr val="bg1"/>
                </a:solidFill>
                <a:latin typeface="Verdana" pitchFamily="34" charset="0"/>
              </a:rPr>
              <a:t>Leren waarom?</a:t>
            </a:r>
          </a:p>
          <a:p>
            <a:pPr marL="342900" indent="-342900" eaLnBrk="1" hangingPunct="1">
              <a:buFont typeface=".AppleSystemUIFont" charset="-120"/>
              <a:buChar char="-"/>
            </a:pPr>
            <a:r>
              <a:rPr lang="nl-NL" sz="2000" b="1" dirty="0">
                <a:solidFill>
                  <a:schemeClr val="bg1"/>
                </a:solidFill>
                <a:latin typeface="Verdana" pitchFamily="34" charset="0"/>
              </a:rPr>
              <a:t>Theorie/praktijk</a:t>
            </a:r>
          </a:p>
          <a:p>
            <a:pPr marL="342900" indent="-342900" eaLnBrk="1" hangingPunct="1">
              <a:buFont typeface=".AppleSystemUIFont" charset="-120"/>
              <a:buChar char="-"/>
            </a:pPr>
            <a:r>
              <a:rPr lang="nl-NL" sz="2000" b="1" dirty="0">
                <a:solidFill>
                  <a:schemeClr val="bg1"/>
                </a:solidFill>
                <a:latin typeface="Verdana" pitchFamily="34" charset="0"/>
              </a:rPr>
              <a:t>Onderzoek/ onderwijs</a:t>
            </a:r>
          </a:p>
          <a:p>
            <a:pPr marL="342900" indent="-342900" eaLnBrk="1" hangingPunct="1">
              <a:buFont typeface=".AppleSystemUIFont" charset="-120"/>
              <a:buChar char="-"/>
            </a:pPr>
            <a:r>
              <a:rPr lang="nl-NL" sz="2000" b="1" dirty="0">
                <a:solidFill>
                  <a:schemeClr val="bg1"/>
                </a:solidFill>
                <a:latin typeface="Verdana" pitchFamily="34" charset="0"/>
              </a:rPr>
              <a:t>(Ook) nieuwe kennis</a:t>
            </a:r>
          </a:p>
          <a:p>
            <a:pPr marL="342900" indent="-342900" eaLnBrk="1" hangingPunct="1">
              <a:buFont typeface=".AppleSystemUIFont" charset="-120"/>
              <a:buChar char="-"/>
            </a:pPr>
            <a:r>
              <a:rPr lang="nl-NL" sz="2000" b="1" dirty="0">
                <a:solidFill>
                  <a:schemeClr val="bg1"/>
                </a:solidFill>
                <a:latin typeface="Verdana" pitchFamily="34" charset="0"/>
              </a:rPr>
              <a:t>Zelfsturing en -studie</a:t>
            </a:r>
          </a:p>
        </p:txBody>
      </p:sp>
      <p:pic>
        <p:nvPicPr>
          <p:cNvPr id="13" name="droppedImage.pdf"/>
          <p:cNvPicPr/>
          <p:nvPr/>
        </p:nvPicPr>
        <p:blipFill>
          <a:blip r:embed="rId3"/>
          <a:srcRect l="53335" t="8844" r="19401" b="46844"/>
          <a:stretch>
            <a:fillRect/>
          </a:stretch>
        </p:blipFill>
        <p:spPr>
          <a:xfrm>
            <a:off x="611856" y="2380795"/>
            <a:ext cx="461414" cy="453557"/>
          </a:xfrm>
          <a:prstGeom prst="rect">
            <a:avLst/>
          </a:prstGeom>
          <a:ln w="3175">
            <a:miter lim="400000"/>
          </a:ln>
        </p:spPr>
      </p:pic>
      <p:sp>
        <p:nvSpPr>
          <p:cNvPr id="15" name="Shape 157"/>
          <p:cNvSpPr/>
          <p:nvPr/>
        </p:nvSpPr>
        <p:spPr>
          <a:xfrm>
            <a:off x="4813068" y="2380795"/>
            <a:ext cx="3475808" cy="32414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20091" tIns="20091" rIns="20091" bIns="20091" anchor="ctr">
            <a:spAutoFit/>
          </a:bodyPr>
          <a:lstStyle/>
          <a:p>
            <a:pPr eaLnBrk="1" hangingPunct="1">
              <a:buFontTx/>
              <a:buNone/>
            </a:pPr>
            <a:r>
              <a:rPr lang="nl-NL" sz="24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HBO (hogescholen)</a:t>
            </a:r>
          </a:p>
          <a:p>
            <a:pPr eaLnBrk="1" hangingPunct="1">
              <a:buFontTx/>
              <a:buNone/>
            </a:pPr>
            <a:endParaRPr lang="nl-NL" sz="2400" b="1" dirty="0">
              <a:solidFill>
                <a:schemeClr val="bg1"/>
              </a:solidFill>
            </a:endParaRPr>
          </a:p>
          <a:p>
            <a:pPr marL="342900" indent="-342900" eaLnBrk="1" hangingPunct="1">
              <a:buFont typeface=".AppleSystemUIFont" charset="-120"/>
              <a:buChar char="-"/>
            </a:pPr>
            <a:r>
              <a:rPr lang="nl-NL" sz="2000" b="1" dirty="0">
                <a:solidFill>
                  <a:schemeClr val="bg1"/>
                </a:solidFill>
                <a:latin typeface="Verdana" pitchFamily="34" charset="0"/>
              </a:rPr>
              <a:t>Havo of vwo diploma</a:t>
            </a:r>
          </a:p>
          <a:p>
            <a:pPr marL="342900" indent="-342900" eaLnBrk="1" hangingPunct="1">
              <a:buFont typeface=".AppleSystemUIFont" charset="-120"/>
              <a:buChar char="-"/>
            </a:pPr>
            <a:r>
              <a:rPr lang="nl-NL" sz="2000" b="1" dirty="0">
                <a:solidFill>
                  <a:schemeClr val="bg1"/>
                </a:solidFill>
                <a:latin typeface="Verdana" pitchFamily="34" charset="0"/>
              </a:rPr>
              <a:t>Leren hoe?</a:t>
            </a:r>
          </a:p>
          <a:p>
            <a:pPr marL="342900" indent="-342900" eaLnBrk="1" hangingPunct="1">
              <a:buFont typeface=".AppleSystemUIFont" charset="-120"/>
              <a:buChar char="-"/>
            </a:pPr>
            <a:r>
              <a:rPr lang="nl-NL" sz="2000" b="1" dirty="0">
                <a:solidFill>
                  <a:schemeClr val="bg1"/>
                </a:solidFill>
                <a:latin typeface="Verdana" pitchFamily="34" charset="0"/>
              </a:rPr>
              <a:t>Praktijk/theorie</a:t>
            </a:r>
          </a:p>
          <a:p>
            <a:pPr marL="342900" indent="-342900" eaLnBrk="1" hangingPunct="1">
              <a:buFont typeface=".AppleSystemUIFont" charset="-120"/>
              <a:buChar char="-"/>
            </a:pPr>
            <a:r>
              <a:rPr lang="nl-NL" sz="2000" b="1" dirty="0">
                <a:solidFill>
                  <a:schemeClr val="bg1"/>
                </a:solidFill>
                <a:latin typeface="Verdana" pitchFamily="34" charset="0"/>
              </a:rPr>
              <a:t>Onderwijs/ onderzoek</a:t>
            </a:r>
          </a:p>
          <a:p>
            <a:pPr marL="342900" indent="-342900" eaLnBrk="1" hangingPunct="1">
              <a:buFont typeface=".AppleSystemUIFont" charset="-120"/>
              <a:buChar char="-"/>
            </a:pPr>
            <a:r>
              <a:rPr lang="nl-NL" sz="2000" b="1" dirty="0">
                <a:solidFill>
                  <a:schemeClr val="bg1"/>
                </a:solidFill>
                <a:latin typeface="Verdana" pitchFamily="34" charset="0"/>
              </a:rPr>
              <a:t>Toepassen bestaande kennis</a:t>
            </a:r>
          </a:p>
          <a:p>
            <a:pPr marL="342900" indent="-342900" eaLnBrk="1" hangingPunct="1">
              <a:buFont typeface=".AppleSystemUIFont" charset="-120"/>
              <a:buChar char="-"/>
            </a:pPr>
            <a:r>
              <a:rPr lang="nl-NL" sz="2000" b="1" dirty="0">
                <a:solidFill>
                  <a:schemeClr val="bg1"/>
                </a:solidFill>
                <a:latin typeface="Verdana" pitchFamily="34" charset="0"/>
              </a:rPr>
              <a:t>begeleiding</a:t>
            </a:r>
          </a:p>
        </p:txBody>
      </p:sp>
      <p:pic>
        <p:nvPicPr>
          <p:cNvPr id="7" name="droppedImage.pdf"/>
          <p:cNvPicPr/>
          <p:nvPr/>
        </p:nvPicPr>
        <p:blipFill>
          <a:blip r:embed="rId3"/>
          <a:srcRect l="5897" t="1762" r="7188" b="13109"/>
          <a:stretch>
            <a:fillRect/>
          </a:stretch>
        </p:blipFill>
        <p:spPr>
          <a:xfrm>
            <a:off x="7201141" y="5771127"/>
            <a:ext cx="1725221" cy="1021924"/>
          </a:xfrm>
          <a:prstGeom prst="rect">
            <a:avLst/>
          </a:prstGeom>
          <a:ln w="3175">
            <a:miter lim="400000"/>
          </a:ln>
        </p:spPr>
      </p:pic>
      <p:sp>
        <p:nvSpPr>
          <p:cNvPr id="10" name="Rechthoek 9">
            <a:extLst>
              <a:ext uri="{FF2B5EF4-FFF2-40B4-BE49-F238E27FC236}">
                <a16:creationId xmlns:a16="http://schemas.microsoft.com/office/drawing/2014/main" id="{0998C89C-CA0A-9D48-80BC-8B8BED47497B}"/>
              </a:ext>
            </a:extLst>
          </p:cNvPr>
          <p:cNvSpPr/>
          <p:nvPr/>
        </p:nvSpPr>
        <p:spPr>
          <a:xfrm>
            <a:off x="1199683" y="1429165"/>
            <a:ext cx="498761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09600" lvl="0" indent="-609600" defTabSz="457200">
              <a:defRPr sz="1800"/>
            </a:pPr>
            <a:r>
              <a:rPr lang="nl-NL" sz="2800" b="1" dirty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Verschillen WO/ HBO:</a:t>
            </a:r>
          </a:p>
        </p:txBody>
      </p:sp>
      <p:pic>
        <p:nvPicPr>
          <p:cNvPr id="11" name="droppedImage.pdf">
            <a:extLst>
              <a:ext uri="{FF2B5EF4-FFF2-40B4-BE49-F238E27FC236}">
                <a16:creationId xmlns:a16="http://schemas.microsoft.com/office/drawing/2014/main" id="{07690448-44DD-EC43-A21B-77A7EE99794B}"/>
              </a:ext>
            </a:extLst>
          </p:cNvPr>
          <p:cNvPicPr/>
          <p:nvPr/>
        </p:nvPicPr>
        <p:blipFill>
          <a:blip r:embed="rId3"/>
          <a:srcRect l="53335" t="8844" r="19401" b="46844"/>
          <a:stretch>
            <a:fillRect/>
          </a:stretch>
        </p:blipFill>
        <p:spPr>
          <a:xfrm>
            <a:off x="611856" y="1498828"/>
            <a:ext cx="461414" cy="453557"/>
          </a:xfrm>
          <a:prstGeom prst="rect">
            <a:avLst/>
          </a:prstGeom>
          <a:ln w="3175">
            <a:miter lim="400000"/>
          </a:ln>
        </p:spPr>
      </p:pic>
    </p:spTree>
    <p:extLst>
      <p:ext uri="{BB962C8B-B14F-4D97-AF65-F5344CB8AC3E}">
        <p14:creationId xmlns:p14="http://schemas.microsoft.com/office/powerpoint/2010/main" val="276417625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kstvak 5"/>
          <p:cNvSpPr txBox="1"/>
          <p:nvPr/>
        </p:nvSpPr>
        <p:spPr>
          <a:xfrm>
            <a:off x="1188720" y="1720734"/>
            <a:ext cx="7473142" cy="3046986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indent="0" eaLnBrk="1" hangingPunct="1">
              <a:buNone/>
            </a:pPr>
            <a:r>
              <a:rPr lang="nl-NL" sz="2400" b="1" dirty="0">
                <a:solidFill>
                  <a:schemeClr val="bg1"/>
                </a:solidFill>
                <a:latin typeface="Verdana" pitchFamily="34" charset="0"/>
              </a:rPr>
              <a:t>Vrijwel alle opleidingen:</a:t>
            </a:r>
          </a:p>
          <a:p>
            <a:pPr eaLnBrk="1" hangingPunct="1">
              <a:buFont typeface="Wingdings" pitchFamily="2" charset="2"/>
              <a:buNone/>
            </a:pPr>
            <a:r>
              <a:rPr lang="nl-NL" sz="2400" b="1" dirty="0">
                <a:solidFill>
                  <a:schemeClr val="bg1"/>
                </a:solidFill>
                <a:latin typeface="Verdana" pitchFamily="34" charset="0"/>
              </a:rPr>
              <a:t>www.studielink.nl (</a:t>
            </a:r>
            <a:r>
              <a:rPr lang="nl-NL" sz="2400" b="1" dirty="0" err="1">
                <a:solidFill>
                  <a:schemeClr val="bg1"/>
                </a:solidFill>
                <a:latin typeface="Verdana" pitchFamily="34" charset="0"/>
              </a:rPr>
              <a:t>DigiD</a:t>
            </a:r>
            <a:r>
              <a:rPr lang="nl-NL" sz="2400" b="1" dirty="0">
                <a:solidFill>
                  <a:schemeClr val="bg1"/>
                </a:solidFill>
                <a:latin typeface="Verdana" pitchFamily="34" charset="0"/>
              </a:rPr>
              <a:t> aanvragen)</a:t>
            </a:r>
          </a:p>
          <a:p>
            <a:pPr eaLnBrk="1" hangingPunct="1">
              <a:buFont typeface="Wingdings" pitchFamily="2" charset="2"/>
              <a:buNone/>
            </a:pPr>
            <a:endParaRPr lang="nl-NL" sz="2400" b="1" dirty="0">
              <a:solidFill>
                <a:schemeClr val="bg1"/>
              </a:solidFill>
              <a:latin typeface="Verdana" pitchFamily="34" charset="0"/>
            </a:endParaRPr>
          </a:p>
          <a:p>
            <a:pPr eaLnBrk="1" hangingPunct="1">
              <a:buFont typeface="Wingdings" pitchFamily="2" charset="2"/>
              <a:buNone/>
            </a:pPr>
            <a:endParaRPr lang="nl-NL" sz="2400" b="1" dirty="0">
              <a:solidFill>
                <a:schemeClr val="bg1"/>
              </a:solidFill>
              <a:latin typeface="Verdana" pitchFamily="34" charset="0"/>
            </a:endParaRPr>
          </a:p>
          <a:p>
            <a:pPr eaLnBrk="1" hangingPunct="1">
              <a:buFont typeface="Wingdings" pitchFamily="2" charset="2"/>
              <a:buNone/>
            </a:pPr>
            <a:endParaRPr lang="nl-NL" sz="2400" b="1" dirty="0">
              <a:solidFill>
                <a:schemeClr val="bg1"/>
              </a:solidFill>
              <a:latin typeface="Verdana" pitchFamily="34" charset="0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nl-NL" sz="2400" b="1" dirty="0">
                <a:solidFill>
                  <a:schemeClr val="bg1"/>
                </a:solidFill>
                <a:latin typeface="Verdana" pitchFamily="34" charset="0"/>
              </a:rPr>
              <a:t>Link naar DUO (</a:t>
            </a:r>
            <a:r>
              <a:rPr lang="nl-NL" sz="2400" b="1" dirty="0" err="1">
                <a:solidFill>
                  <a:schemeClr val="bg1"/>
                </a:solidFill>
                <a:latin typeface="Verdana" pitchFamily="34" charset="0"/>
              </a:rPr>
              <a:t>vh</a:t>
            </a:r>
            <a:r>
              <a:rPr lang="nl-NL" sz="2400" b="1" dirty="0">
                <a:solidFill>
                  <a:schemeClr val="bg1"/>
                </a:solidFill>
                <a:latin typeface="Verdana" pitchFamily="34" charset="0"/>
              </a:rPr>
              <a:t> </a:t>
            </a:r>
            <a:r>
              <a:rPr lang="nl-NL" sz="2400" b="1" dirty="0" err="1">
                <a:solidFill>
                  <a:schemeClr val="bg1"/>
                </a:solidFill>
                <a:latin typeface="Verdana" pitchFamily="34" charset="0"/>
              </a:rPr>
              <a:t>IB-groep</a:t>
            </a:r>
            <a:r>
              <a:rPr lang="nl-NL" sz="2400" b="1" dirty="0">
                <a:solidFill>
                  <a:schemeClr val="bg1"/>
                </a:solidFill>
                <a:latin typeface="Verdana" pitchFamily="34" charset="0"/>
              </a:rPr>
              <a:t>) m.b.t. studiebekostiging </a:t>
            </a: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nl-NL" sz="24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sym typeface="Times New Roman"/>
            </a:endParaRPr>
          </a:p>
        </p:txBody>
      </p:sp>
      <p:sp>
        <p:nvSpPr>
          <p:cNvPr id="10" name="Shape 156"/>
          <p:cNvSpPr>
            <a:spLocks noGrp="1"/>
          </p:cNvSpPr>
          <p:nvPr>
            <p:ph type="title"/>
          </p:nvPr>
        </p:nvSpPr>
        <p:spPr>
          <a:xfrm>
            <a:off x="687065" y="328642"/>
            <a:ext cx="7601811" cy="630834"/>
          </a:xfrm>
          <a:prstGeom prst="rect">
            <a:avLst/>
          </a:prstGeom>
        </p:spPr>
        <p:txBody>
          <a:bodyPr lIns="20091" tIns="20091" rIns="20091" bIns="20091" anchor="ctr">
            <a:noAutofit/>
          </a:bodyPr>
          <a:lstStyle>
            <a:lvl1pPr algn="l">
              <a:defRPr sz="3200" b="1" i="1">
                <a:solidFill>
                  <a:srgbClr val="FF9300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 lvl="0">
              <a:defRPr sz="1800" b="0" i="0">
                <a:solidFill>
                  <a:srgbClr val="000000"/>
                </a:solidFill>
              </a:defRPr>
            </a:pPr>
            <a:r>
              <a:rPr lang="en-US" sz="3200" b="1" i="1" dirty="0" err="1">
                <a:solidFill>
                  <a:srgbClr val="FF9300"/>
                </a:solidFill>
              </a:rPr>
              <a:t>Aanmelding</a:t>
            </a:r>
            <a:endParaRPr sz="3200" b="1" i="1" dirty="0">
              <a:solidFill>
                <a:srgbClr val="FF9300"/>
              </a:solidFill>
            </a:endParaRPr>
          </a:p>
        </p:txBody>
      </p:sp>
      <p:pic>
        <p:nvPicPr>
          <p:cNvPr id="11" name="Afbeelding 10"/>
          <p:cNvPicPr/>
          <p:nvPr/>
        </p:nvPicPr>
        <p:blipFill>
          <a:blip r:embed="rId2"/>
          <a:stretch>
            <a:fillRect/>
          </a:stretch>
        </p:blipFill>
        <p:spPr>
          <a:xfrm rot="21600000">
            <a:off x="611856" y="975354"/>
            <a:ext cx="8213398" cy="25401"/>
          </a:xfrm>
          <a:prstGeom prst="rect">
            <a:avLst/>
          </a:prstGeom>
        </p:spPr>
      </p:pic>
      <p:pic>
        <p:nvPicPr>
          <p:cNvPr id="12" name="droppedImage.pdf"/>
          <p:cNvPicPr/>
          <p:nvPr/>
        </p:nvPicPr>
        <p:blipFill>
          <a:blip r:embed="rId3"/>
          <a:srcRect l="53335" t="8844" r="19401" b="46844"/>
          <a:stretch>
            <a:fillRect/>
          </a:stretch>
        </p:blipFill>
        <p:spPr>
          <a:xfrm>
            <a:off x="611856" y="1720734"/>
            <a:ext cx="461414" cy="453557"/>
          </a:xfrm>
          <a:prstGeom prst="rect">
            <a:avLst/>
          </a:prstGeom>
          <a:ln w="3175">
            <a:miter lim="400000"/>
          </a:ln>
        </p:spPr>
      </p:pic>
      <p:pic>
        <p:nvPicPr>
          <p:cNvPr id="13" name="droppedImage.pdf"/>
          <p:cNvPicPr/>
          <p:nvPr/>
        </p:nvPicPr>
        <p:blipFill>
          <a:blip r:embed="rId3"/>
          <a:srcRect l="53335" t="8844" r="19401" b="46844"/>
          <a:stretch>
            <a:fillRect/>
          </a:stretch>
        </p:blipFill>
        <p:spPr>
          <a:xfrm>
            <a:off x="611856" y="3526038"/>
            <a:ext cx="461414" cy="453557"/>
          </a:xfrm>
          <a:prstGeom prst="rect">
            <a:avLst/>
          </a:prstGeom>
          <a:ln w="3175">
            <a:miter lim="400000"/>
          </a:ln>
        </p:spPr>
      </p:pic>
      <p:pic>
        <p:nvPicPr>
          <p:cNvPr id="7" name="droppedImage.pdf"/>
          <p:cNvPicPr/>
          <p:nvPr/>
        </p:nvPicPr>
        <p:blipFill>
          <a:blip r:embed="rId3"/>
          <a:srcRect l="5897" t="1762" r="7188" b="13109"/>
          <a:stretch>
            <a:fillRect/>
          </a:stretch>
        </p:blipFill>
        <p:spPr>
          <a:xfrm>
            <a:off x="7201141" y="5771127"/>
            <a:ext cx="1725221" cy="1021924"/>
          </a:xfrm>
          <a:prstGeom prst="rect">
            <a:avLst/>
          </a:prstGeom>
          <a:ln w="3175">
            <a:miter lim="400000"/>
          </a:ln>
        </p:spPr>
      </p:pic>
    </p:spTree>
    <p:extLst>
      <p:ext uri="{BB962C8B-B14F-4D97-AF65-F5344CB8AC3E}">
        <p14:creationId xmlns:p14="http://schemas.microsoft.com/office/powerpoint/2010/main" val="100040687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56"/>
          <p:cNvSpPr>
            <a:spLocks noGrp="1"/>
          </p:cNvSpPr>
          <p:nvPr>
            <p:ph type="title"/>
          </p:nvPr>
        </p:nvSpPr>
        <p:spPr>
          <a:xfrm>
            <a:off x="687065" y="328642"/>
            <a:ext cx="7601811" cy="630834"/>
          </a:xfrm>
          <a:prstGeom prst="rect">
            <a:avLst/>
          </a:prstGeom>
        </p:spPr>
        <p:txBody>
          <a:bodyPr lIns="20091" tIns="20091" rIns="20091" bIns="20091" anchor="ctr">
            <a:noAutofit/>
          </a:bodyPr>
          <a:lstStyle>
            <a:lvl1pPr algn="l">
              <a:defRPr sz="3200" b="1" i="1">
                <a:solidFill>
                  <a:srgbClr val="FF9300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 lvl="0">
              <a:defRPr sz="1800" b="0" i="0">
                <a:solidFill>
                  <a:srgbClr val="000000"/>
                </a:solidFill>
              </a:defRPr>
            </a:pPr>
            <a:r>
              <a:rPr lang="en-US" sz="3200" b="1" i="1" dirty="0" err="1">
                <a:solidFill>
                  <a:srgbClr val="FF9300"/>
                </a:solidFill>
              </a:rPr>
              <a:t>Aanmelding</a:t>
            </a:r>
            <a:endParaRPr sz="3200" b="1" i="1" dirty="0">
              <a:solidFill>
                <a:srgbClr val="FF9300"/>
              </a:solidFill>
            </a:endParaRPr>
          </a:p>
        </p:txBody>
      </p:sp>
      <p:pic>
        <p:nvPicPr>
          <p:cNvPr id="11" name="Afbeelding 10"/>
          <p:cNvPicPr/>
          <p:nvPr/>
        </p:nvPicPr>
        <p:blipFill>
          <a:blip r:embed="rId2"/>
          <a:stretch>
            <a:fillRect/>
          </a:stretch>
        </p:blipFill>
        <p:spPr>
          <a:xfrm rot="21600000">
            <a:off x="611856" y="975354"/>
            <a:ext cx="8213398" cy="25401"/>
          </a:xfrm>
          <a:prstGeom prst="rect">
            <a:avLst/>
          </a:prstGeom>
        </p:spPr>
      </p:pic>
      <p:pic>
        <p:nvPicPr>
          <p:cNvPr id="12" name="droppedImage.pdf"/>
          <p:cNvPicPr/>
          <p:nvPr/>
        </p:nvPicPr>
        <p:blipFill>
          <a:blip r:embed="rId3"/>
          <a:srcRect l="53335" t="8844" r="19401" b="46844"/>
          <a:stretch>
            <a:fillRect/>
          </a:stretch>
        </p:blipFill>
        <p:spPr>
          <a:xfrm>
            <a:off x="611856" y="1600690"/>
            <a:ext cx="461414" cy="453557"/>
          </a:xfrm>
          <a:prstGeom prst="rect">
            <a:avLst/>
          </a:prstGeom>
          <a:ln w="3175">
            <a:miter lim="400000"/>
          </a:ln>
        </p:spPr>
      </p:pic>
      <p:pic>
        <p:nvPicPr>
          <p:cNvPr id="13" name="droppedImage.pdf"/>
          <p:cNvPicPr/>
          <p:nvPr/>
        </p:nvPicPr>
        <p:blipFill>
          <a:blip r:embed="rId3"/>
          <a:srcRect l="53335" t="8844" r="19401" b="46844"/>
          <a:stretch>
            <a:fillRect/>
          </a:stretch>
        </p:blipFill>
        <p:spPr>
          <a:xfrm>
            <a:off x="611856" y="2308252"/>
            <a:ext cx="461414" cy="453557"/>
          </a:xfrm>
          <a:prstGeom prst="rect">
            <a:avLst/>
          </a:prstGeom>
          <a:ln w="3175">
            <a:miter lim="400000"/>
          </a:ln>
        </p:spPr>
      </p:pic>
      <p:sp>
        <p:nvSpPr>
          <p:cNvPr id="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38596" y="1700211"/>
            <a:ext cx="7530556" cy="4783716"/>
          </a:xfrm>
        </p:spPr>
        <p:txBody>
          <a:bodyPr>
            <a:normAutofit fontScale="85000" lnSpcReduction="20000"/>
          </a:bodyPr>
          <a:lstStyle/>
          <a:p>
            <a:pPr algn="l" eaLnBrk="1" hangingPunct="1"/>
            <a:r>
              <a:rPr lang="en-US" sz="2400" b="1" dirty="0" err="1">
                <a:solidFill>
                  <a:schemeClr val="bg1"/>
                </a:solidFill>
                <a:latin typeface="Verdana" pitchFamily="34" charset="0"/>
              </a:rPr>
              <a:t>Vanaf</a:t>
            </a:r>
            <a:r>
              <a:rPr lang="en-US" sz="2400" b="1" dirty="0">
                <a:solidFill>
                  <a:schemeClr val="bg1"/>
                </a:solidFill>
                <a:latin typeface="Verdana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Verdana" pitchFamily="34" charset="0"/>
              </a:rPr>
              <a:t>heden</a:t>
            </a:r>
            <a:endParaRPr lang="en-US" sz="2400" b="1" dirty="0">
              <a:solidFill>
                <a:schemeClr val="bg1"/>
              </a:solidFill>
              <a:latin typeface="Verdana" pitchFamily="34" charset="0"/>
            </a:endParaRPr>
          </a:p>
          <a:p>
            <a:pPr algn="l" eaLnBrk="1" hangingPunct="1"/>
            <a:endParaRPr lang="en-US" sz="2400" b="1" dirty="0">
              <a:solidFill>
                <a:schemeClr val="bg1"/>
              </a:solidFill>
              <a:latin typeface="Verdana" pitchFamily="34" charset="0"/>
            </a:endParaRPr>
          </a:p>
          <a:p>
            <a:pPr algn="l" eaLnBrk="1" hangingPunct="1"/>
            <a:r>
              <a:rPr lang="en-US" sz="2400" b="1" dirty="0">
                <a:solidFill>
                  <a:schemeClr val="bg1"/>
                </a:solidFill>
                <a:latin typeface="Verdana" pitchFamily="34" charset="0"/>
              </a:rPr>
              <a:t>HBO met </a:t>
            </a:r>
            <a:r>
              <a:rPr lang="en-US" sz="2400" b="1" dirty="0" err="1">
                <a:solidFill>
                  <a:schemeClr val="bg1"/>
                </a:solidFill>
                <a:latin typeface="Verdana" pitchFamily="34" charset="0"/>
              </a:rPr>
              <a:t>aanvullende</a:t>
            </a:r>
            <a:r>
              <a:rPr lang="en-US" sz="2400" b="1" dirty="0">
                <a:solidFill>
                  <a:schemeClr val="bg1"/>
                </a:solidFill>
                <a:latin typeface="Verdana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Verdana" pitchFamily="34" charset="0"/>
              </a:rPr>
              <a:t>eisen</a:t>
            </a:r>
            <a:r>
              <a:rPr lang="en-US" sz="2400" b="1" dirty="0">
                <a:solidFill>
                  <a:schemeClr val="bg1"/>
                </a:solidFill>
                <a:latin typeface="Verdana" pitchFamily="34" charset="0"/>
              </a:rPr>
              <a:t>(test, </a:t>
            </a:r>
            <a:r>
              <a:rPr lang="en-US" sz="2400" b="1" dirty="0" err="1">
                <a:solidFill>
                  <a:schemeClr val="bg1"/>
                </a:solidFill>
                <a:latin typeface="Verdana" pitchFamily="34" charset="0"/>
              </a:rPr>
              <a:t>selectie</a:t>
            </a:r>
            <a:r>
              <a:rPr lang="en-US" sz="2400" b="1" dirty="0">
                <a:solidFill>
                  <a:schemeClr val="bg1"/>
                </a:solidFill>
                <a:latin typeface="Verdana" pitchFamily="34" charset="0"/>
              </a:rPr>
              <a:t>, </a:t>
            </a:r>
            <a:r>
              <a:rPr lang="en-US" sz="2400" b="1" dirty="0" err="1">
                <a:solidFill>
                  <a:schemeClr val="bg1"/>
                </a:solidFill>
                <a:latin typeface="Verdana" pitchFamily="34" charset="0"/>
              </a:rPr>
              <a:t>auditie</a:t>
            </a:r>
            <a:r>
              <a:rPr lang="en-US" sz="2400" b="1" dirty="0">
                <a:solidFill>
                  <a:schemeClr val="bg1"/>
                </a:solidFill>
                <a:latin typeface="Verdana" pitchFamily="34" charset="0"/>
              </a:rPr>
              <a:t>) </a:t>
            </a:r>
            <a:r>
              <a:rPr lang="en-US" sz="2400" b="1" dirty="0" err="1">
                <a:solidFill>
                  <a:schemeClr val="bg1"/>
                </a:solidFill>
                <a:latin typeface="Verdana" pitchFamily="34" charset="0"/>
              </a:rPr>
              <a:t>vóór</a:t>
            </a:r>
            <a:r>
              <a:rPr lang="en-US" sz="2400" b="1" dirty="0">
                <a:solidFill>
                  <a:schemeClr val="bg1"/>
                </a:solidFill>
                <a:latin typeface="Verdana" pitchFamily="34" charset="0"/>
              </a:rPr>
              <a:t> 15 </a:t>
            </a:r>
            <a:r>
              <a:rPr lang="en-US" sz="2400" b="1" dirty="0" err="1">
                <a:solidFill>
                  <a:schemeClr val="bg1"/>
                </a:solidFill>
                <a:latin typeface="Verdana" pitchFamily="34" charset="0"/>
              </a:rPr>
              <a:t>januari</a:t>
            </a:r>
            <a:r>
              <a:rPr lang="en-US" sz="2400" b="1" dirty="0">
                <a:solidFill>
                  <a:schemeClr val="bg1"/>
                </a:solidFill>
                <a:latin typeface="Verdana" pitchFamily="34" charset="0"/>
              </a:rPr>
              <a:t> 2027 </a:t>
            </a:r>
            <a:r>
              <a:rPr lang="en-US" sz="2400" b="1" dirty="0" err="1">
                <a:solidFill>
                  <a:schemeClr val="bg1"/>
                </a:solidFill>
                <a:latin typeface="Verdana" pitchFamily="34" charset="0"/>
              </a:rPr>
              <a:t>Bijv</a:t>
            </a:r>
            <a:r>
              <a:rPr lang="en-US" sz="2400" b="1" dirty="0">
                <a:solidFill>
                  <a:schemeClr val="bg1"/>
                </a:solidFill>
                <a:latin typeface="Verdana" pitchFamily="34" charset="0"/>
              </a:rPr>
              <a:t>. </a:t>
            </a:r>
            <a:r>
              <a:rPr lang="en-US" sz="2400" b="1" dirty="0" err="1">
                <a:solidFill>
                  <a:schemeClr val="bg1"/>
                </a:solidFill>
                <a:latin typeface="Verdana" pitchFamily="34" charset="0"/>
              </a:rPr>
              <a:t>Sportkunde</a:t>
            </a:r>
            <a:r>
              <a:rPr lang="en-US" sz="2400" b="1" dirty="0">
                <a:solidFill>
                  <a:schemeClr val="bg1"/>
                </a:solidFill>
                <a:latin typeface="Verdana" pitchFamily="34" charset="0"/>
              </a:rPr>
              <a:t>, </a:t>
            </a:r>
            <a:r>
              <a:rPr lang="en-US" sz="2400" b="1" dirty="0" err="1">
                <a:solidFill>
                  <a:schemeClr val="bg1"/>
                </a:solidFill>
                <a:latin typeface="Verdana" pitchFamily="34" charset="0"/>
              </a:rPr>
              <a:t>Muziek</a:t>
            </a:r>
            <a:r>
              <a:rPr lang="en-US" sz="2400" b="1" dirty="0">
                <a:solidFill>
                  <a:schemeClr val="bg1"/>
                </a:solidFill>
                <a:latin typeface="Verdana" pitchFamily="34" charset="0"/>
              </a:rPr>
              <a:t>,</a:t>
            </a:r>
          </a:p>
          <a:p>
            <a:pPr algn="l" eaLnBrk="1" hangingPunct="1"/>
            <a:r>
              <a:rPr lang="en-US" sz="2400" b="1" dirty="0">
                <a:solidFill>
                  <a:schemeClr val="bg1"/>
                </a:solidFill>
                <a:latin typeface="Verdana" pitchFamily="34" charset="0"/>
              </a:rPr>
              <a:t>Dans</a:t>
            </a:r>
          </a:p>
          <a:p>
            <a:pPr algn="l" eaLnBrk="1" hangingPunct="1"/>
            <a:endParaRPr lang="en-US" sz="2400" b="1" dirty="0">
              <a:solidFill>
                <a:schemeClr val="bg1"/>
              </a:solidFill>
              <a:latin typeface="Verdana" pitchFamily="34" charset="0"/>
            </a:endParaRPr>
          </a:p>
          <a:p>
            <a:pPr algn="l"/>
            <a:endParaRPr lang="en-US" sz="2400" b="1" dirty="0">
              <a:solidFill>
                <a:schemeClr val="bg1"/>
              </a:solidFill>
              <a:latin typeface="Verdana" pitchFamily="34" charset="0"/>
            </a:endParaRPr>
          </a:p>
          <a:p>
            <a:pPr algn="l"/>
            <a:r>
              <a:rPr lang="en-US" sz="2400" b="1" dirty="0" err="1">
                <a:solidFill>
                  <a:schemeClr val="bg1"/>
                </a:solidFill>
                <a:latin typeface="Verdana" pitchFamily="34" charset="0"/>
              </a:rPr>
              <a:t>Decentrale</a:t>
            </a:r>
            <a:r>
              <a:rPr lang="en-US" sz="2400" b="1" dirty="0">
                <a:solidFill>
                  <a:schemeClr val="bg1"/>
                </a:solidFill>
                <a:latin typeface="Verdana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Verdana" pitchFamily="34" charset="0"/>
              </a:rPr>
              <a:t>selectie</a:t>
            </a:r>
            <a:r>
              <a:rPr lang="en-US" sz="2400" b="1" dirty="0">
                <a:solidFill>
                  <a:schemeClr val="bg1"/>
                </a:solidFill>
                <a:latin typeface="Verdana" pitchFamily="34" charset="0"/>
              </a:rPr>
              <a:t>*: </a:t>
            </a:r>
            <a:r>
              <a:rPr lang="en-US" sz="2400" b="1" dirty="0" err="1">
                <a:solidFill>
                  <a:schemeClr val="bg1"/>
                </a:solidFill>
                <a:latin typeface="Verdana" pitchFamily="34" charset="0"/>
              </a:rPr>
              <a:t>vóór</a:t>
            </a:r>
            <a:r>
              <a:rPr lang="en-US" sz="2400" b="1" dirty="0">
                <a:solidFill>
                  <a:schemeClr val="bg1"/>
                </a:solidFill>
                <a:latin typeface="Verdana" pitchFamily="34" charset="0"/>
              </a:rPr>
              <a:t> 15 </a:t>
            </a:r>
            <a:r>
              <a:rPr lang="en-US" sz="2400" b="1" dirty="0" err="1">
                <a:solidFill>
                  <a:schemeClr val="bg1"/>
                </a:solidFill>
                <a:latin typeface="Verdana" pitchFamily="34" charset="0"/>
              </a:rPr>
              <a:t>januari</a:t>
            </a:r>
            <a:r>
              <a:rPr lang="en-US" sz="2400" b="1" dirty="0">
                <a:solidFill>
                  <a:schemeClr val="bg1"/>
                </a:solidFill>
                <a:latin typeface="Verdana" pitchFamily="34" charset="0"/>
              </a:rPr>
              <a:t> 2027</a:t>
            </a:r>
          </a:p>
          <a:p>
            <a:pPr algn="l" eaLnBrk="1" hangingPunct="1"/>
            <a:endParaRPr lang="en-US" sz="2400" b="1" dirty="0">
              <a:solidFill>
                <a:schemeClr val="bg1"/>
              </a:solidFill>
              <a:latin typeface="Verdana" pitchFamily="34" charset="0"/>
            </a:endParaRPr>
          </a:p>
          <a:p>
            <a:pPr algn="l" eaLnBrk="1" hangingPunct="1"/>
            <a:endParaRPr lang="en-US" sz="2400" b="1" dirty="0">
              <a:solidFill>
                <a:schemeClr val="bg1"/>
              </a:solidFill>
              <a:latin typeface="Verdana" pitchFamily="34" charset="0"/>
            </a:endParaRPr>
          </a:p>
          <a:p>
            <a:pPr algn="l" eaLnBrk="1" hangingPunct="1"/>
            <a:r>
              <a:rPr lang="en-US" sz="2400" b="1" dirty="0" err="1">
                <a:solidFill>
                  <a:schemeClr val="bg1"/>
                </a:solidFill>
                <a:latin typeface="Verdana" pitchFamily="34" charset="0"/>
              </a:rPr>
              <a:t>Overige</a:t>
            </a:r>
            <a:r>
              <a:rPr lang="en-US" sz="2400" b="1" dirty="0">
                <a:solidFill>
                  <a:schemeClr val="bg1"/>
                </a:solidFill>
                <a:latin typeface="Verdana" pitchFamily="34" charset="0"/>
              </a:rPr>
              <a:t> studies: </a:t>
            </a:r>
            <a:r>
              <a:rPr lang="en-US" sz="2400" b="1" dirty="0" err="1">
                <a:solidFill>
                  <a:schemeClr val="bg1"/>
                </a:solidFill>
                <a:latin typeface="Verdana" pitchFamily="34" charset="0"/>
              </a:rPr>
              <a:t>vóór</a:t>
            </a:r>
            <a:r>
              <a:rPr lang="en-US" sz="2400" b="1" dirty="0">
                <a:solidFill>
                  <a:schemeClr val="bg1"/>
                </a:solidFill>
                <a:latin typeface="Verdana" pitchFamily="34" charset="0"/>
              </a:rPr>
              <a:t> 1 </a:t>
            </a:r>
            <a:r>
              <a:rPr lang="en-US" sz="2400" b="1" dirty="0" err="1">
                <a:solidFill>
                  <a:schemeClr val="bg1"/>
                </a:solidFill>
                <a:latin typeface="Verdana" pitchFamily="34" charset="0"/>
              </a:rPr>
              <a:t>mei</a:t>
            </a:r>
            <a:r>
              <a:rPr lang="en-US" sz="2400" b="1" dirty="0">
                <a:solidFill>
                  <a:schemeClr val="bg1"/>
                </a:solidFill>
                <a:latin typeface="Verdana" pitchFamily="34" charset="0"/>
              </a:rPr>
              <a:t> 2027!</a:t>
            </a:r>
          </a:p>
          <a:p>
            <a:pPr algn="l" eaLnBrk="1" hangingPunct="1"/>
            <a:endParaRPr lang="en-US" sz="2400" b="1" dirty="0">
              <a:solidFill>
                <a:schemeClr val="bg1"/>
              </a:solidFill>
              <a:latin typeface="Verdana" pitchFamily="34" charset="0"/>
            </a:endParaRPr>
          </a:p>
          <a:p>
            <a:pPr algn="l" eaLnBrk="1" hangingPunct="1"/>
            <a:endParaRPr lang="en-US" sz="2400" b="1" dirty="0">
              <a:solidFill>
                <a:schemeClr val="bg1"/>
              </a:solidFill>
              <a:latin typeface="Verdana" pitchFamily="34" charset="0"/>
            </a:endParaRPr>
          </a:p>
          <a:p>
            <a:pPr algn="l" eaLnBrk="1" hangingPunct="1"/>
            <a:r>
              <a:rPr lang="en-US" sz="2400" b="1" dirty="0">
                <a:solidFill>
                  <a:schemeClr val="bg1"/>
                </a:solidFill>
                <a:latin typeface="Verdana" pitchFamily="34" charset="0"/>
              </a:rPr>
              <a:t>*</a:t>
            </a:r>
            <a:r>
              <a:rPr lang="en-US" sz="2400" b="1" dirty="0" err="1">
                <a:solidFill>
                  <a:schemeClr val="bg1"/>
                </a:solidFill>
                <a:latin typeface="Verdana" pitchFamily="34" charset="0"/>
              </a:rPr>
              <a:t>o.a.</a:t>
            </a:r>
            <a:r>
              <a:rPr lang="en-US" sz="2400" b="1" dirty="0">
                <a:solidFill>
                  <a:schemeClr val="bg1"/>
                </a:solidFill>
                <a:latin typeface="Verdana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Verdana" pitchFamily="34" charset="0"/>
              </a:rPr>
              <a:t>genees</a:t>
            </a:r>
            <a:r>
              <a:rPr lang="en-US" sz="2400" b="1" dirty="0">
                <a:solidFill>
                  <a:schemeClr val="bg1"/>
                </a:solidFill>
                <a:latin typeface="Verdana" pitchFamily="34" charset="0"/>
              </a:rPr>
              <a:t>- en </a:t>
            </a:r>
            <a:r>
              <a:rPr lang="en-US" sz="2400" b="1" dirty="0" err="1">
                <a:solidFill>
                  <a:schemeClr val="bg1"/>
                </a:solidFill>
                <a:latin typeface="Verdana" pitchFamily="34" charset="0"/>
              </a:rPr>
              <a:t>tandheelkunde</a:t>
            </a:r>
            <a:r>
              <a:rPr lang="en-US" sz="2400" b="1" dirty="0">
                <a:solidFill>
                  <a:schemeClr val="bg1"/>
                </a:solidFill>
                <a:latin typeface="Verdana" pitchFamily="34" charset="0"/>
              </a:rPr>
              <a:t>, </a:t>
            </a:r>
            <a:r>
              <a:rPr lang="en-US" sz="2400" b="1" dirty="0" err="1">
                <a:solidFill>
                  <a:schemeClr val="bg1"/>
                </a:solidFill>
                <a:latin typeface="Verdana" pitchFamily="34" charset="0"/>
              </a:rPr>
              <a:t>criminologie</a:t>
            </a:r>
            <a:r>
              <a:rPr lang="en-US" sz="2400" b="1" dirty="0">
                <a:solidFill>
                  <a:schemeClr val="bg1"/>
                </a:solidFill>
                <a:latin typeface="Verdana" pitchFamily="34" charset="0"/>
              </a:rPr>
              <a:t>, </a:t>
            </a:r>
            <a:r>
              <a:rPr lang="en-US" sz="2400" b="1" dirty="0" err="1">
                <a:solidFill>
                  <a:schemeClr val="bg1"/>
                </a:solidFill>
                <a:latin typeface="Verdana" pitchFamily="34" charset="0"/>
              </a:rPr>
              <a:t>mondzorgkunde</a:t>
            </a:r>
            <a:r>
              <a:rPr lang="en-US" sz="2400" b="1" dirty="0">
                <a:solidFill>
                  <a:schemeClr val="bg1"/>
                </a:solidFill>
                <a:latin typeface="Verdana" pitchFamily="34" charset="0"/>
              </a:rPr>
              <a:t>, </a:t>
            </a:r>
            <a:r>
              <a:rPr lang="en-US" sz="2400" b="1" dirty="0" err="1">
                <a:solidFill>
                  <a:schemeClr val="bg1"/>
                </a:solidFill>
                <a:latin typeface="Verdana" pitchFamily="34" charset="0"/>
              </a:rPr>
              <a:t>toegepaste</a:t>
            </a:r>
            <a:r>
              <a:rPr lang="en-US" sz="2400" b="1" dirty="0">
                <a:solidFill>
                  <a:schemeClr val="bg1"/>
                </a:solidFill>
                <a:latin typeface="Verdana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Verdana" pitchFamily="34" charset="0"/>
              </a:rPr>
              <a:t>psychologie</a:t>
            </a:r>
            <a:r>
              <a:rPr lang="en-US" sz="2400" b="1" dirty="0">
                <a:solidFill>
                  <a:schemeClr val="bg1"/>
                </a:solidFill>
                <a:latin typeface="Verdana" pitchFamily="34" charset="0"/>
              </a:rPr>
              <a:t>, </a:t>
            </a:r>
            <a:r>
              <a:rPr lang="en-US" sz="2400" b="1" dirty="0" err="1">
                <a:solidFill>
                  <a:schemeClr val="bg1"/>
                </a:solidFill>
                <a:latin typeface="Verdana" pitchFamily="34" charset="0"/>
              </a:rPr>
              <a:t>forensisch</a:t>
            </a:r>
            <a:r>
              <a:rPr lang="en-US" sz="2400" b="1" dirty="0">
                <a:solidFill>
                  <a:schemeClr val="bg1"/>
                </a:solidFill>
                <a:latin typeface="Verdana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Verdana" pitchFamily="34" charset="0"/>
              </a:rPr>
              <a:t>onderzoek</a:t>
            </a:r>
            <a:endParaRPr lang="nl-NL" sz="2400" b="1" dirty="0">
              <a:solidFill>
                <a:schemeClr val="bg1"/>
              </a:solidFill>
              <a:latin typeface="Verdana" pitchFamily="34" charset="0"/>
            </a:endParaRPr>
          </a:p>
          <a:p>
            <a:pPr eaLnBrk="1" hangingPunct="1">
              <a:buFont typeface="Wingdings" pitchFamily="2" charset="2"/>
              <a:buNone/>
            </a:pPr>
            <a:endParaRPr lang="nl-NL" b="1" dirty="0">
              <a:latin typeface="Verdana" pitchFamily="34" charset="0"/>
            </a:endParaRPr>
          </a:p>
          <a:p>
            <a:pPr eaLnBrk="1" hangingPunct="1">
              <a:buFontTx/>
              <a:buNone/>
            </a:pPr>
            <a:r>
              <a:rPr lang="nl-NL" b="1" dirty="0">
                <a:solidFill>
                  <a:srgbClr val="FFFF00"/>
                </a:solidFill>
                <a:latin typeface="Verdana" pitchFamily="34" charset="0"/>
              </a:rPr>
              <a:t>					</a:t>
            </a:r>
          </a:p>
          <a:p>
            <a:pPr eaLnBrk="1" hangingPunct="1">
              <a:buFontTx/>
              <a:buNone/>
            </a:pPr>
            <a:endParaRPr lang="nl-NL" sz="3600" b="1" i="1" dirty="0">
              <a:solidFill>
                <a:srgbClr val="FFFF00"/>
              </a:solidFill>
              <a:latin typeface="Verdana" pitchFamily="34" charset="0"/>
            </a:endParaRPr>
          </a:p>
        </p:txBody>
      </p:sp>
      <p:pic>
        <p:nvPicPr>
          <p:cNvPr id="8" name="droppedImage.pdf"/>
          <p:cNvPicPr/>
          <p:nvPr/>
        </p:nvPicPr>
        <p:blipFill>
          <a:blip r:embed="rId3"/>
          <a:srcRect l="53335" t="8844" r="19401" b="46844"/>
          <a:stretch>
            <a:fillRect/>
          </a:stretch>
        </p:blipFill>
        <p:spPr>
          <a:xfrm>
            <a:off x="589446" y="3491361"/>
            <a:ext cx="461414" cy="453557"/>
          </a:xfrm>
          <a:prstGeom prst="rect">
            <a:avLst/>
          </a:prstGeom>
          <a:ln w="3175">
            <a:miter lim="400000"/>
          </a:ln>
        </p:spPr>
      </p:pic>
      <p:pic>
        <p:nvPicPr>
          <p:cNvPr id="9" name="droppedImage.pdf"/>
          <p:cNvPicPr/>
          <p:nvPr/>
        </p:nvPicPr>
        <p:blipFill>
          <a:blip r:embed="rId3"/>
          <a:srcRect l="53335" t="8844" r="19401" b="46844"/>
          <a:stretch>
            <a:fillRect/>
          </a:stretch>
        </p:blipFill>
        <p:spPr>
          <a:xfrm>
            <a:off x="611856" y="4425702"/>
            <a:ext cx="461414" cy="453557"/>
          </a:xfrm>
          <a:prstGeom prst="rect">
            <a:avLst/>
          </a:prstGeom>
          <a:ln w="3175">
            <a:miter lim="400000"/>
          </a:ln>
        </p:spPr>
      </p:pic>
      <p:pic>
        <p:nvPicPr>
          <p:cNvPr id="14" name="droppedImage.pdf"/>
          <p:cNvPicPr/>
          <p:nvPr/>
        </p:nvPicPr>
        <p:blipFill>
          <a:blip r:embed="rId3"/>
          <a:srcRect l="5897" t="1762" r="7188" b="13109"/>
          <a:stretch>
            <a:fillRect/>
          </a:stretch>
        </p:blipFill>
        <p:spPr>
          <a:xfrm>
            <a:off x="7201141" y="5771127"/>
            <a:ext cx="1725221" cy="1021924"/>
          </a:xfrm>
          <a:prstGeom prst="rect">
            <a:avLst/>
          </a:prstGeom>
          <a:ln w="3175">
            <a:miter lim="400000"/>
          </a:ln>
        </p:spPr>
      </p:pic>
    </p:spTree>
    <p:extLst>
      <p:ext uri="{BB962C8B-B14F-4D97-AF65-F5344CB8AC3E}">
        <p14:creationId xmlns:p14="http://schemas.microsoft.com/office/powerpoint/2010/main" val="428199988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56"/>
          <p:cNvSpPr>
            <a:spLocks noGrp="1"/>
          </p:cNvSpPr>
          <p:nvPr>
            <p:ph type="title"/>
          </p:nvPr>
        </p:nvSpPr>
        <p:spPr>
          <a:xfrm>
            <a:off x="687065" y="328642"/>
            <a:ext cx="7601811" cy="630834"/>
          </a:xfrm>
          <a:prstGeom prst="rect">
            <a:avLst/>
          </a:prstGeom>
        </p:spPr>
        <p:txBody>
          <a:bodyPr lIns="20091" tIns="20091" rIns="20091" bIns="20091" anchor="ctr">
            <a:noAutofit/>
          </a:bodyPr>
          <a:lstStyle>
            <a:lvl1pPr algn="l">
              <a:defRPr sz="3200" b="1" i="1">
                <a:solidFill>
                  <a:srgbClr val="FF9300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 lvl="0">
              <a:defRPr sz="1800" b="0" i="0">
                <a:solidFill>
                  <a:srgbClr val="000000"/>
                </a:solidFill>
              </a:defRPr>
            </a:pPr>
            <a:r>
              <a:rPr lang="en-US" sz="3200" b="1" i="1" dirty="0" err="1">
                <a:solidFill>
                  <a:srgbClr val="FF9300"/>
                </a:solidFill>
              </a:rPr>
              <a:t>Decentrale</a:t>
            </a:r>
            <a:r>
              <a:rPr lang="en-US" sz="3200" b="1" i="1" dirty="0">
                <a:solidFill>
                  <a:srgbClr val="FF9300"/>
                </a:solidFill>
              </a:rPr>
              <a:t> </a:t>
            </a:r>
            <a:r>
              <a:rPr lang="en-US" sz="3200" b="1" i="1" dirty="0" err="1">
                <a:solidFill>
                  <a:srgbClr val="FF9300"/>
                </a:solidFill>
              </a:rPr>
              <a:t>selectie</a:t>
            </a:r>
            <a:endParaRPr sz="3200" b="1" i="1" dirty="0">
              <a:solidFill>
                <a:srgbClr val="FF9300"/>
              </a:solidFill>
            </a:endParaRPr>
          </a:p>
        </p:txBody>
      </p:sp>
      <p:pic>
        <p:nvPicPr>
          <p:cNvPr id="11" name="Afbeelding 10"/>
          <p:cNvPicPr/>
          <p:nvPr/>
        </p:nvPicPr>
        <p:blipFill>
          <a:blip r:embed="rId2"/>
          <a:stretch>
            <a:fillRect/>
          </a:stretch>
        </p:blipFill>
        <p:spPr>
          <a:xfrm rot="21600000">
            <a:off x="611856" y="975354"/>
            <a:ext cx="8213398" cy="25401"/>
          </a:xfrm>
          <a:prstGeom prst="rect">
            <a:avLst/>
          </a:prstGeom>
        </p:spPr>
      </p:pic>
      <p:pic>
        <p:nvPicPr>
          <p:cNvPr id="12" name="droppedImage.pdf"/>
          <p:cNvPicPr/>
          <p:nvPr/>
        </p:nvPicPr>
        <p:blipFill>
          <a:blip r:embed="rId3"/>
          <a:srcRect l="53335" t="8844" r="19401" b="46844"/>
          <a:stretch>
            <a:fillRect/>
          </a:stretch>
        </p:blipFill>
        <p:spPr>
          <a:xfrm>
            <a:off x="611856" y="1720734"/>
            <a:ext cx="461414" cy="453557"/>
          </a:xfrm>
          <a:prstGeom prst="rect">
            <a:avLst/>
          </a:prstGeom>
          <a:ln w="3175">
            <a:miter lim="400000"/>
          </a:ln>
        </p:spPr>
      </p:pic>
      <p:pic>
        <p:nvPicPr>
          <p:cNvPr id="13" name="droppedImage.pdf"/>
          <p:cNvPicPr/>
          <p:nvPr/>
        </p:nvPicPr>
        <p:blipFill>
          <a:blip r:embed="rId3"/>
          <a:srcRect l="53335" t="8844" r="19401" b="46844"/>
          <a:stretch>
            <a:fillRect/>
          </a:stretch>
        </p:blipFill>
        <p:spPr>
          <a:xfrm>
            <a:off x="611856" y="2440712"/>
            <a:ext cx="461414" cy="453557"/>
          </a:xfrm>
          <a:prstGeom prst="rect">
            <a:avLst/>
          </a:prstGeom>
          <a:ln w="3175">
            <a:miter lim="400000"/>
          </a:ln>
        </p:spPr>
      </p:pic>
      <p:sp>
        <p:nvSpPr>
          <p:cNvPr id="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38596" y="1700211"/>
            <a:ext cx="7530556" cy="4783716"/>
          </a:xfrm>
        </p:spPr>
        <p:txBody>
          <a:bodyPr>
            <a:normAutofit/>
          </a:bodyPr>
          <a:lstStyle/>
          <a:p>
            <a:pPr algn="l" eaLnBrk="1" hangingPunct="1"/>
            <a:r>
              <a:rPr lang="en-US" sz="2400" b="1" dirty="0" err="1">
                <a:solidFill>
                  <a:schemeClr val="bg1"/>
                </a:solidFill>
                <a:latin typeface="Verdana" pitchFamily="34" charset="0"/>
              </a:rPr>
              <a:t>Opleiding</a:t>
            </a:r>
            <a:r>
              <a:rPr lang="en-US" sz="2400" b="1" dirty="0">
                <a:solidFill>
                  <a:schemeClr val="bg1"/>
                </a:solidFill>
                <a:latin typeface="Verdana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Verdana" pitchFamily="34" charset="0"/>
              </a:rPr>
              <a:t>selecteert</a:t>
            </a:r>
            <a:r>
              <a:rPr lang="en-US" sz="2400" b="1" dirty="0">
                <a:solidFill>
                  <a:schemeClr val="bg1"/>
                </a:solidFill>
                <a:latin typeface="Verdana" pitchFamily="34" charset="0"/>
              </a:rPr>
              <a:t> eigen </a:t>
            </a:r>
            <a:r>
              <a:rPr lang="en-US" sz="2400" b="1" dirty="0" err="1">
                <a:solidFill>
                  <a:schemeClr val="bg1"/>
                </a:solidFill>
                <a:latin typeface="Verdana" pitchFamily="34" charset="0"/>
              </a:rPr>
              <a:t>studenten</a:t>
            </a:r>
            <a:endParaRPr lang="en-US" sz="2400" b="1" dirty="0">
              <a:solidFill>
                <a:schemeClr val="bg1"/>
              </a:solidFill>
              <a:latin typeface="Verdana" pitchFamily="34" charset="0"/>
            </a:endParaRPr>
          </a:p>
          <a:p>
            <a:pPr algn="l" eaLnBrk="1" hangingPunct="1"/>
            <a:endParaRPr lang="en-US" sz="2400" b="1" dirty="0">
              <a:solidFill>
                <a:schemeClr val="bg1"/>
              </a:solidFill>
              <a:latin typeface="Verdana" pitchFamily="34" charset="0"/>
            </a:endParaRPr>
          </a:p>
          <a:p>
            <a:pPr algn="l" eaLnBrk="1" hangingPunct="1"/>
            <a:r>
              <a:rPr lang="en-US" sz="2400" b="1" dirty="0" err="1">
                <a:solidFill>
                  <a:schemeClr val="bg1"/>
                </a:solidFill>
                <a:latin typeface="Verdana" pitchFamily="34" charset="0"/>
              </a:rPr>
              <a:t>Maximaal</a:t>
            </a:r>
            <a:r>
              <a:rPr lang="en-US" sz="2400" b="1" dirty="0">
                <a:solidFill>
                  <a:schemeClr val="bg1"/>
                </a:solidFill>
                <a:latin typeface="Verdana" pitchFamily="34" charset="0"/>
              </a:rPr>
              <a:t> twee </a:t>
            </a:r>
            <a:r>
              <a:rPr lang="en-US" sz="2400" b="1" dirty="0" err="1">
                <a:solidFill>
                  <a:schemeClr val="bg1"/>
                </a:solidFill>
                <a:latin typeface="Verdana" pitchFamily="34" charset="0"/>
              </a:rPr>
              <a:t>keuzes</a:t>
            </a:r>
            <a:endParaRPr lang="en-US" sz="2400" b="1" dirty="0">
              <a:solidFill>
                <a:schemeClr val="bg1"/>
              </a:solidFill>
              <a:latin typeface="Verdana" pitchFamily="34" charset="0"/>
            </a:endParaRPr>
          </a:p>
          <a:p>
            <a:pPr algn="l" eaLnBrk="1" hangingPunct="1"/>
            <a:endParaRPr lang="en-US" sz="2400" b="1" dirty="0">
              <a:solidFill>
                <a:schemeClr val="bg1"/>
              </a:solidFill>
              <a:latin typeface="Verdana" pitchFamily="34" charset="0"/>
            </a:endParaRPr>
          </a:p>
          <a:p>
            <a:pPr algn="l" eaLnBrk="1" hangingPunct="1"/>
            <a:r>
              <a:rPr lang="en-US" sz="2400" b="1" dirty="0" err="1">
                <a:solidFill>
                  <a:schemeClr val="bg1"/>
                </a:solidFill>
                <a:latin typeface="Verdana" pitchFamily="34" charset="0"/>
              </a:rPr>
              <a:t>Aanmelden</a:t>
            </a:r>
            <a:r>
              <a:rPr lang="en-US" sz="2400" b="1" dirty="0">
                <a:solidFill>
                  <a:schemeClr val="bg1"/>
                </a:solidFill>
                <a:latin typeface="Verdana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Verdana" pitchFamily="34" charset="0"/>
              </a:rPr>
              <a:t>vóór</a:t>
            </a:r>
            <a:r>
              <a:rPr lang="en-US" sz="2400" b="1" dirty="0">
                <a:solidFill>
                  <a:schemeClr val="bg1"/>
                </a:solidFill>
                <a:latin typeface="Verdana" pitchFamily="34" charset="0"/>
              </a:rPr>
              <a:t> 15 </a:t>
            </a:r>
            <a:r>
              <a:rPr lang="en-US" sz="2400" b="1" dirty="0" err="1">
                <a:solidFill>
                  <a:schemeClr val="bg1"/>
                </a:solidFill>
                <a:latin typeface="Verdana" pitchFamily="34" charset="0"/>
              </a:rPr>
              <a:t>januari</a:t>
            </a:r>
            <a:r>
              <a:rPr lang="en-US" sz="2400" b="1" dirty="0">
                <a:solidFill>
                  <a:schemeClr val="bg1"/>
                </a:solidFill>
                <a:latin typeface="Verdana" pitchFamily="34" charset="0"/>
              </a:rPr>
              <a:t> 2027!</a:t>
            </a:r>
          </a:p>
          <a:p>
            <a:pPr algn="l" eaLnBrk="1" hangingPunct="1"/>
            <a:endParaRPr lang="en-US" sz="2400" b="1" dirty="0">
              <a:solidFill>
                <a:schemeClr val="bg1"/>
              </a:solidFill>
              <a:latin typeface="Verdana" pitchFamily="34" charset="0"/>
            </a:endParaRPr>
          </a:p>
          <a:p>
            <a:pPr algn="l" eaLnBrk="1" hangingPunct="1"/>
            <a:r>
              <a:rPr lang="en-US" sz="2400" b="1" dirty="0" err="1">
                <a:solidFill>
                  <a:schemeClr val="bg1"/>
                </a:solidFill>
                <a:latin typeface="Verdana" pitchFamily="34" charset="0"/>
              </a:rPr>
              <a:t>Uiterlijk</a:t>
            </a:r>
            <a:r>
              <a:rPr lang="en-US" sz="2400" b="1" dirty="0">
                <a:solidFill>
                  <a:schemeClr val="bg1"/>
                </a:solidFill>
                <a:latin typeface="Verdana" pitchFamily="34" charset="0"/>
              </a:rPr>
              <a:t> 15 </a:t>
            </a:r>
            <a:r>
              <a:rPr lang="en-US" sz="2400" b="1" dirty="0" err="1">
                <a:solidFill>
                  <a:schemeClr val="bg1"/>
                </a:solidFill>
                <a:latin typeface="Verdana" pitchFamily="34" charset="0"/>
              </a:rPr>
              <a:t>april</a:t>
            </a:r>
            <a:r>
              <a:rPr lang="en-US" sz="2400" b="1" dirty="0">
                <a:solidFill>
                  <a:schemeClr val="bg1"/>
                </a:solidFill>
                <a:latin typeface="Verdana" pitchFamily="34" charset="0"/>
              </a:rPr>
              <a:t> 2027: ja of nee!</a:t>
            </a:r>
          </a:p>
          <a:p>
            <a:pPr algn="l" eaLnBrk="1" hangingPunct="1"/>
            <a:endParaRPr lang="en-US" sz="2400" b="1" dirty="0">
              <a:solidFill>
                <a:schemeClr val="bg1"/>
              </a:solidFill>
              <a:latin typeface="Verdana" pitchFamily="34" charset="0"/>
            </a:endParaRPr>
          </a:p>
          <a:p>
            <a:pPr algn="l" eaLnBrk="1" hangingPunct="1"/>
            <a:endParaRPr lang="en-US" sz="2400" b="1" dirty="0">
              <a:solidFill>
                <a:schemeClr val="bg1"/>
              </a:solidFill>
              <a:latin typeface="Verdana" pitchFamily="34" charset="0"/>
            </a:endParaRPr>
          </a:p>
          <a:p>
            <a:pPr algn="l" eaLnBrk="1" hangingPunct="1"/>
            <a:r>
              <a:rPr lang="nl-NL" sz="2400" b="1" dirty="0">
                <a:solidFill>
                  <a:schemeClr val="bg1"/>
                </a:solidFill>
                <a:latin typeface="Verdana" pitchFamily="34" charset="0"/>
              </a:rPr>
              <a:t>Bereid je goed voor!</a:t>
            </a:r>
            <a:r>
              <a:rPr lang="nl-NL" b="1" dirty="0">
                <a:solidFill>
                  <a:srgbClr val="FFFF00"/>
                </a:solidFill>
                <a:latin typeface="Verdana" pitchFamily="34" charset="0"/>
              </a:rPr>
              <a:t>	 Vraag je mentor of decaan!				</a:t>
            </a:r>
          </a:p>
          <a:p>
            <a:pPr eaLnBrk="1" hangingPunct="1">
              <a:buFontTx/>
              <a:buNone/>
            </a:pPr>
            <a:endParaRPr lang="nl-NL" sz="3600" b="1" i="1" dirty="0">
              <a:solidFill>
                <a:srgbClr val="FFFF00"/>
              </a:solidFill>
              <a:latin typeface="Verdana" pitchFamily="34" charset="0"/>
            </a:endParaRPr>
          </a:p>
        </p:txBody>
      </p:sp>
      <p:pic>
        <p:nvPicPr>
          <p:cNvPr id="8" name="droppedImage.pdf"/>
          <p:cNvPicPr/>
          <p:nvPr/>
        </p:nvPicPr>
        <p:blipFill>
          <a:blip r:embed="rId3"/>
          <a:srcRect l="53335" t="8844" r="19401" b="46844"/>
          <a:stretch>
            <a:fillRect/>
          </a:stretch>
        </p:blipFill>
        <p:spPr>
          <a:xfrm>
            <a:off x="611456" y="3212304"/>
            <a:ext cx="461414" cy="453557"/>
          </a:xfrm>
          <a:prstGeom prst="rect">
            <a:avLst/>
          </a:prstGeom>
          <a:ln w="3175">
            <a:miter lim="400000"/>
          </a:ln>
        </p:spPr>
      </p:pic>
      <p:pic>
        <p:nvPicPr>
          <p:cNvPr id="9" name="droppedImage.pdf"/>
          <p:cNvPicPr/>
          <p:nvPr/>
        </p:nvPicPr>
        <p:blipFill>
          <a:blip r:embed="rId3"/>
          <a:srcRect l="53335" t="8844" r="19401" b="46844"/>
          <a:stretch>
            <a:fillRect/>
          </a:stretch>
        </p:blipFill>
        <p:spPr>
          <a:xfrm>
            <a:off x="611456" y="3932282"/>
            <a:ext cx="461414" cy="453557"/>
          </a:xfrm>
          <a:prstGeom prst="rect">
            <a:avLst/>
          </a:prstGeom>
          <a:ln w="3175">
            <a:miter lim="400000"/>
          </a:ln>
        </p:spPr>
      </p:pic>
      <p:pic>
        <p:nvPicPr>
          <p:cNvPr id="14" name="droppedImage.pdf"/>
          <p:cNvPicPr/>
          <p:nvPr/>
        </p:nvPicPr>
        <p:blipFill>
          <a:blip r:embed="rId3"/>
          <a:srcRect l="5897" t="1762" r="7188" b="13109"/>
          <a:stretch>
            <a:fillRect/>
          </a:stretch>
        </p:blipFill>
        <p:spPr>
          <a:xfrm>
            <a:off x="7201141" y="5771127"/>
            <a:ext cx="1725221" cy="1021924"/>
          </a:xfrm>
          <a:prstGeom prst="rect">
            <a:avLst/>
          </a:prstGeom>
          <a:ln w="3175">
            <a:miter lim="400000"/>
          </a:ln>
        </p:spPr>
      </p:pic>
      <p:pic>
        <p:nvPicPr>
          <p:cNvPr id="15" name="droppedImage.pdf"/>
          <p:cNvPicPr/>
          <p:nvPr/>
        </p:nvPicPr>
        <p:blipFill>
          <a:blip r:embed="rId3"/>
          <a:srcRect l="53335" t="8844" r="19401" b="46844"/>
          <a:stretch>
            <a:fillRect/>
          </a:stretch>
        </p:blipFill>
        <p:spPr>
          <a:xfrm>
            <a:off x="649854" y="4999083"/>
            <a:ext cx="461414" cy="453557"/>
          </a:xfrm>
          <a:prstGeom prst="rect">
            <a:avLst/>
          </a:prstGeom>
          <a:ln w="3175">
            <a:miter lim="400000"/>
          </a:ln>
        </p:spPr>
      </p:pic>
    </p:spTree>
    <p:extLst>
      <p:ext uri="{BB962C8B-B14F-4D97-AF65-F5344CB8AC3E}">
        <p14:creationId xmlns:p14="http://schemas.microsoft.com/office/powerpoint/2010/main" val="22027324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56"/>
          <p:cNvSpPr>
            <a:spLocks noGrp="1"/>
          </p:cNvSpPr>
          <p:nvPr>
            <p:ph type="title"/>
          </p:nvPr>
        </p:nvSpPr>
        <p:spPr>
          <a:xfrm>
            <a:off x="687065" y="328642"/>
            <a:ext cx="7601811" cy="630834"/>
          </a:xfrm>
          <a:prstGeom prst="rect">
            <a:avLst/>
          </a:prstGeom>
        </p:spPr>
        <p:txBody>
          <a:bodyPr lIns="20091" tIns="20091" rIns="20091" bIns="20091" anchor="ctr">
            <a:noAutofit/>
          </a:bodyPr>
          <a:lstStyle>
            <a:lvl1pPr algn="l">
              <a:defRPr sz="3200" b="1" i="1">
                <a:solidFill>
                  <a:srgbClr val="FF9300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 lvl="0">
              <a:defRPr sz="1800" b="0" i="0">
                <a:solidFill>
                  <a:srgbClr val="000000"/>
                </a:solidFill>
              </a:defRPr>
            </a:pPr>
            <a:r>
              <a:rPr lang="en-US" sz="3200" b="1" i="1" dirty="0" err="1">
                <a:solidFill>
                  <a:srgbClr val="FF9300"/>
                </a:solidFill>
              </a:rPr>
              <a:t>Studiekeuzecheck</a:t>
            </a:r>
            <a:r>
              <a:rPr lang="en-US" sz="3200" b="1" i="1" dirty="0">
                <a:solidFill>
                  <a:srgbClr val="FF9300"/>
                </a:solidFill>
              </a:rPr>
              <a:t>/matching</a:t>
            </a:r>
            <a:endParaRPr sz="3200" b="1" i="1" dirty="0">
              <a:solidFill>
                <a:srgbClr val="FF9300"/>
              </a:solidFill>
            </a:endParaRPr>
          </a:p>
        </p:txBody>
      </p:sp>
      <p:pic>
        <p:nvPicPr>
          <p:cNvPr id="11" name="Afbeelding 10"/>
          <p:cNvPicPr/>
          <p:nvPr/>
        </p:nvPicPr>
        <p:blipFill>
          <a:blip r:embed="rId2"/>
          <a:stretch>
            <a:fillRect/>
          </a:stretch>
        </p:blipFill>
        <p:spPr>
          <a:xfrm rot="21600000">
            <a:off x="611856" y="975354"/>
            <a:ext cx="8213398" cy="25401"/>
          </a:xfrm>
          <a:prstGeom prst="rect">
            <a:avLst/>
          </a:prstGeom>
        </p:spPr>
      </p:pic>
      <p:pic>
        <p:nvPicPr>
          <p:cNvPr id="12" name="droppedImage.pdf"/>
          <p:cNvPicPr/>
          <p:nvPr/>
        </p:nvPicPr>
        <p:blipFill>
          <a:blip r:embed="rId3"/>
          <a:srcRect l="53335" t="8844" r="19401" b="46844"/>
          <a:stretch>
            <a:fillRect/>
          </a:stretch>
        </p:blipFill>
        <p:spPr>
          <a:xfrm>
            <a:off x="611856" y="1720734"/>
            <a:ext cx="461414" cy="453557"/>
          </a:xfrm>
          <a:prstGeom prst="rect">
            <a:avLst/>
          </a:prstGeom>
          <a:ln w="3175">
            <a:miter lim="400000"/>
          </a:ln>
        </p:spPr>
      </p:pic>
      <p:pic>
        <p:nvPicPr>
          <p:cNvPr id="13" name="droppedImage.pdf"/>
          <p:cNvPicPr/>
          <p:nvPr/>
        </p:nvPicPr>
        <p:blipFill>
          <a:blip r:embed="rId3"/>
          <a:srcRect l="53335" t="8844" r="19401" b="46844"/>
          <a:stretch>
            <a:fillRect/>
          </a:stretch>
        </p:blipFill>
        <p:spPr>
          <a:xfrm>
            <a:off x="611856" y="2440712"/>
            <a:ext cx="461414" cy="453557"/>
          </a:xfrm>
          <a:prstGeom prst="rect">
            <a:avLst/>
          </a:prstGeom>
          <a:ln w="3175">
            <a:miter lim="400000"/>
          </a:ln>
        </p:spPr>
      </p:pic>
      <p:sp>
        <p:nvSpPr>
          <p:cNvPr id="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38596" y="1700211"/>
            <a:ext cx="7530556" cy="4783716"/>
          </a:xfrm>
        </p:spPr>
        <p:txBody>
          <a:bodyPr>
            <a:normAutofit/>
          </a:bodyPr>
          <a:lstStyle/>
          <a:p>
            <a:pPr algn="l" eaLnBrk="1" hangingPunct="1"/>
            <a:r>
              <a:rPr lang="en-US" sz="2400" b="1" dirty="0" err="1">
                <a:solidFill>
                  <a:schemeClr val="bg1"/>
                </a:solidFill>
                <a:latin typeface="Verdana" pitchFamily="34" charset="0"/>
              </a:rPr>
              <a:t>Verplicht</a:t>
            </a:r>
            <a:r>
              <a:rPr lang="en-US" sz="2400" b="1" dirty="0">
                <a:solidFill>
                  <a:schemeClr val="bg1"/>
                </a:solidFill>
                <a:latin typeface="Verdana" pitchFamily="34" charset="0"/>
              </a:rPr>
              <a:t> in HBO </a:t>
            </a:r>
            <a:r>
              <a:rPr lang="en-US" sz="2400" b="1" dirty="0" err="1">
                <a:solidFill>
                  <a:schemeClr val="bg1"/>
                </a:solidFill>
                <a:latin typeface="Verdana" pitchFamily="34" charset="0"/>
              </a:rPr>
              <a:t>en</a:t>
            </a:r>
            <a:r>
              <a:rPr lang="en-US" sz="2400" b="1" dirty="0">
                <a:solidFill>
                  <a:schemeClr val="bg1"/>
                </a:solidFill>
                <a:latin typeface="Verdana" pitchFamily="34" charset="0"/>
              </a:rPr>
              <a:t> WO</a:t>
            </a:r>
          </a:p>
          <a:p>
            <a:pPr algn="l" eaLnBrk="1" hangingPunct="1"/>
            <a:endParaRPr lang="en-US" sz="2400" b="1" dirty="0">
              <a:solidFill>
                <a:schemeClr val="bg1"/>
              </a:solidFill>
              <a:latin typeface="Verdana" pitchFamily="34" charset="0"/>
            </a:endParaRPr>
          </a:p>
          <a:p>
            <a:pPr algn="l" eaLnBrk="1" hangingPunct="1"/>
            <a:r>
              <a:rPr lang="en-US" sz="2400" b="1" dirty="0">
                <a:solidFill>
                  <a:schemeClr val="bg1"/>
                </a:solidFill>
                <a:latin typeface="Verdana" pitchFamily="34" charset="0"/>
              </a:rPr>
              <a:t>Online </a:t>
            </a:r>
            <a:r>
              <a:rPr lang="en-US" sz="2400" b="1" dirty="0" err="1">
                <a:solidFill>
                  <a:schemeClr val="bg1"/>
                </a:solidFill>
                <a:latin typeface="Verdana" pitchFamily="34" charset="0"/>
              </a:rPr>
              <a:t>vragenlijst</a:t>
            </a:r>
            <a:r>
              <a:rPr lang="en-US" sz="2400" b="1" dirty="0">
                <a:solidFill>
                  <a:schemeClr val="bg1"/>
                </a:solidFill>
                <a:latin typeface="Verdana" pitchFamily="34" charset="0"/>
              </a:rPr>
              <a:t>, </a:t>
            </a:r>
            <a:r>
              <a:rPr lang="en-US" sz="2400" b="1" dirty="0" err="1">
                <a:solidFill>
                  <a:schemeClr val="bg1"/>
                </a:solidFill>
                <a:latin typeface="Verdana" pitchFamily="34" charset="0"/>
              </a:rPr>
              <a:t>theorie</a:t>
            </a:r>
            <a:r>
              <a:rPr lang="en-US" sz="2400" b="1" dirty="0">
                <a:solidFill>
                  <a:schemeClr val="bg1"/>
                </a:solidFill>
                <a:latin typeface="Verdana" pitchFamily="34" charset="0"/>
              </a:rPr>
              <a:t>- en </a:t>
            </a:r>
            <a:r>
              <a:rPr lang="en-US" sz="2400" b="1" dirty="0" err="1">
                <a:solidFill>
                  <a:schemeClr val="bg1"/>
                </a:solidFill>
                <a:latin typeface="Verdana" pitchFamily="34" charset="0"/>
              </a:rPr>
              <a:t>praktijkdeel</a:t>
            </a:r>
            <a:r>
              <a:rPr lang="en-US" sz="2400" b="1" dirty="0">
                <a:solidFill>
                  <a:schemeClr val="bg1"/>
                </a:solidFill>
                <a:latin typeface="Verdana" pitchFamily="34" charset="0"/>
              </a:rPr>
              <a:t> met </a:t>
            </a:r>
            <a:r>
              <a:rPr lang="en-US" sz="2400" b="1" dirty="0" err="1">
                <a:solidFill>
                  <a:schemeClr val="bg1"/>
                </a:solidFill>
                <a:latin typeface="Verdana" pitchFamily="34" charset="0"/>
              </a:rPr>
              <a:t>toets</a:t>
            </a:r>
            <a:r>
              <a:rPr lang="en-US" sz="2400" b="1" dirty="0">
                <a:solidFill>
                  <a:schemeClr val="bg1"/>
                </a:solidFill>
                <a:latin typeface="Verdana" pitchFamily="34" charset="0"/>
              </a:rPr>
              <a:t>, </a:t>
            </a:r>
            <a:r>
              <a:rPr lang="en-US" sz="2400" b="1" dirty="0" err="1">
                <a:solidFill>
                  <a:schemeClr val="bg1"/>
                </a:solidFill>
                <a:latin typeface="Verdana" pitchFamily="34" charset="0"/>
              </a:rPr>
              <a:t>zelfstudie</a:t>
            </a:r>
            <a:r>
              <a:rPr lang="en-US" sz="2400" b="1" dirty="0">
                <a:solidFill>
                  <a:schemeClr val="bg1"/>
                </a:solidFill>
                <a:latin typeface="Verdana" pitchFamily="34" charset="0"/>
              </a:rPr>
              <a:t>, </a:t>
            </a:r>
            <a:r>
              <a:rPr lang="en-US" sz="2400" b="1" dirty="0" err="1">
                <a:solidFill>
                  <a:schemeClr val="bg1"/>
                </a:solidFill>
                <a:latin typeface="Verdana" pitchFamily="34" charset="0"/>
              </a:rPr>
              <a:t>motivatiebrief</a:t>
            </a:r>
            <a:endParaRPr lang="en-US" sz="2400" b="1" dirty="0">
              <a:solidFill>
                <a:schemeClr val="bg1"/>
              </a:solidFill>
              <a:latin typeface="Verdana" pitchFamily="34" charset="0"/>
            </a:endParaRPr>
          </a:p>
          <a:p>
            <a:pPr algn="l" eaLnBrk="1" hangingPunct="1"/>
            <a:endParaRPr lang="en-US" sz="2400" b="1" dirty="0">
              <a:solidFill>
                <a:schemeClr val="bg1"/>
              </a:solidFill>
              <a:latin typeface="Verdana" pitchFamily="34" charset="0"/>
            </a:endParaRPr>
          </a:p>
          <a:p>
            <a:pPr algn="l" eaLnBrk="1" hangingPunct="1"/>
            <a:r>
              <a:rPr lang="en-US" sz="2400" b="1" u="sng" dirty="0" err="1">
                <a:solidFill>
                  <a:schemeClr val="bg1"/>
                </a:solidFill>
                <a:latin typeface="Verdana" pitchFamily="34" charset="0"/>
              </a:rPr>
              <a:t>Studiekeuzeadvies</a:t>
            </a:r>
            <a:r>
              <a:rPr lang="en-US" sz="2400" b="1" u="sng" dirty="0">
                <a:solidFill>
                  <a:schemeClr val="bg1"/>
                </a:solidFill>
                <a:latin typeface="Verdana" pitchFamily="34" charset="0"/>
              </a:rPr>
              <a:t> (</a:t>
            </a:r>
            <a:r>
              <a:rPr lang="en-US" sz="2400" b="1" u="sng" dirty="0" err="1">
                <a:solidFill>
                  <a:schemeClr val="bg1"/>
                </a:solidFill>
                <a:latin typeface="Verdana" pitchFamily="34" charset="0"/>
              </a:rPr>
              <a:t>niet</a:t>
            </a:r>
            <a:r>
              <a:rPr lang="en-US" sz="2400" b="1" u="sng" dirty="0">
                <a:solidFill>
                  <a:schemeClr val="bg1"/>
                </a:solidFill>
                <a:latin typeface="Verdana" pitchFamily="34" charset="0"/>
              </a:rPr>
              <a:t> </a:t>
            </a:r>
            <a:r>
              <a:rPr lang="en-US" sz="2400" b="1" u="sng" dirty="0" err="1">
                <a:solidFill>
                  <a:schemeClr val="bg1"/>
                </a:solidFill>
                <a:latin typeface="Verdana" pitchFamily="34" charset="0"/>
              </a:rPr>
              <a:t>bindend</a:t>
            </a:r>
            <a:r>
              <a:rPr lang="en-US" sz="2400" b="1" u="sng" dirty="0">
                <a:solidFill>
                  <a:schemeClr val="bg1"/>
                </a:solidFill>
                <a:latin typeface="Verdana" pitchFamily="34" charset="0"/>
              </a:rPr>
              <a:t>)</a:t>
            </a:r>
          </a:p>
          <a:p>
            <a:pPr algn="l" eaLnBrk="1" hangingPunct="1"/>
            <a:endParaRPr lang="en-US" sz="2400" b="1" u="sng" dirty="0">
              <a:solidFill>
                <a:schemeClr val="bg1"/>
              </a:solidFill>
              <a:latin typeface="Verdana" pitchFamily="34" charset="0"/>
            </a:endParaRPr>
          </a:p>
          <a:p>
            <a:pPr algn="l" eaLnBrk="1" hangingPunct="1"/>
            <a:r>
              <a:rPr lang="en-US" sz="2400" b="1" u="sng" dirty="0" err="1">
                <a:solidFill>
                  <a:schemeClr val="bg1"/>
                </a:solidFill>
                <a:latin typeface="Verdana" pitchFamily="34" charset="0"/>
              </a:rPr>
              <a:t>Vanaf</a:t>
            </a:r>
            <a:r>
              <a:rPr lang="en-US" sz="2400" b="1" u="sng" dirty="0">
                <a:solidFill>
                  <a:schemeClr val="bg1"/>
                </a:solidFill>
                <a:latin typeface="Verdana" pitchFamily="34" charset="0"/>
              </a:rPr>
              <a:t> </a:t>
            </a:r>
            <a:r>
              <a:rPr lang="en-US" sz="2400" b="1" u="sng" dirty="0" err="1">
                <a:solidFill>
                  <a:schemeClr val="bg1"/>
                </a:solidFill>
                <a:latin typeface="Verdana" pitchFamily="34" charset="0"/>
              </a:rPr>
              <a:t>februari</a:t>
            </a:r>
            <a:r>
              <a:rPr lang="en-US" sz="2400" b="1" u="sng" dirty="0">
                <a:solidFill>
                  <a:schemeClr val="bg1"/>
                </a:solidFill>
                <a:latin typeface="Verdana" pitchFamily="34" charset="0"/>
              </a:rPr>
              <a:t> (t/m </a:t>
            </a:r>
            <a:r>
              <a:rPr lang="en-US" sz="2400" b="1" u="sng" dirty="0" err="1">
                <a:solidFill>
                  <a:schemeClr val="bg1"/>
                </a:solidFill>
                <a:latin typeface="Verdana" pitchFamily="34" charset="0"/>
              </a:rPr>
              <a:t>juli</a:t>
            </a:r>
            <a:r>
              <a:rPr lang="en-US" sz="2400" b="1" u="sng" dirty="0">
                <a:solidFill>
                  <a:schemeClr val="bg1"/>
                </a:solidFill>
                <a:latin typeface="Verdana" pitchFamily="34" charset="0"/>
              </a:rPr>
              <a:t>)</a:t>
            </a:r>
          </a:p>
          <a:p>
            <a:pPr algn="l" eaLnBrk="1" hangingPunct="1"/>
            <a:endParaRPr lang="en-US" sz="2400" b="1" u="sng" dirty="0">
              <a:solidFill>
                <a:schemeClr val="bg1"/>
              </a:solidFill>
              <a:latin typeface="Verdana" pitchFamily="34" charset="0"/>
            </a:endParaRPr>
          </a:p>
          <a:p>
            <a:pPr algn="l" eaLnBrk="1" hangingPunct="1"/>
            <a:endParaRPr lang="en-US" sz="2400" b="1" u="sng" dirty="0">
              <a:solidFill>
                <a:schemeClr val="bg1"/>
              </a:solidFill>
              <a:latin typeface="Verdana" pitchFamily="34" charset="0"/>
            </a:endParaRPr>
          </a:p>
          <a:p>
            <a:pPr eaLnBrk="1" hangingPunct="1">
              <a:buFont typeface="Wingdings" pitchFamily="2" charset="2"/>
              <a:buNone/>
            </a:pPr>
            <a:endParaRPr lang="nl-NL" b="1" dirty="0">
              <a:latin typeface="Verdana" pitchFamily="34" charset="0"/>
            </a:endParaRPr>
          </a:p>
          <a:p>
            <a:pPr eaLnBrk="1" hangingPunct="1">
              <a:buFontTx/>
              <a:buNone/>
            </a:pPr>
            <a:r>
              <a:rPr lang="nl-NL" b="1" dirty="0">
                <a:solidFill>
                  <a:srgbClr val="FFFF00"/>
                </a:solidFill>
                <a:latin typeface="Verdana" pitchFamily="34" charset="0"/>
              </a:rPr>
              <a:t>					</a:t>
            </a:r>
          </a:p>
          <a:p>
            <a:pPr eaLnBrk="1" hangingPunct="1">
              <a:buFontTx/>
              <a:buNone/>
            </a:pPr>
            <a:endParaRPr lang="nl-NL" sz="3600" b="1" i="1" dirty="0">
              <a:solidFill>
                <a:srgbClr val="FFFF00"/>
              </a:solidFill>
              <a:latin typeface="Verdana" pitchFamily="34" charset="0"/>
            </a:endParaRPr>
          </a:p>
        </p:txBody>
      </p:sp>
      <p:pic>
        <p:nvPicPr>
          <p:cNvPr id="8" name="droppedImage.pdf"/>
          <p:cNvPicPr/>
          <p:nvPr/>
        </p:nvPicPr>
        <p:blipFill>
          <a:blip r:embed="rId3"/>
          <a:srcRect l="53335" t="8844" r="19401" b="46844"/>
          <a:stretch>
            <a:fillRect/>
          </a:stretch>
        </p:blipFill>
        <p:spPr>
          <a:xfrm>
            <a:off x="611856" y="3559128"/>
            <a:ext cx="461414" cy="453557"/>
          </a:xfrm>
          <a:prstGeom prst="rect">
            <a:avLst/>
          </a:prstGeom>
          <a:ln w="3175">
            <a:miter lim="400000"/>
          </a:ln>
        </p:spPr>
      </p:pic>
      <p:pic>
        <p:nvPicPr>
          <p:cNvPr id="9" name="droppedImage.pdf"/>
          <p:cNvPicPr/>
          <p:nvPr/>
        </p:nvPicPr>
        <p:blipFill>
          <a:blip r:embed="rId3"/>
          <a:srcRect l="53335" t="8844" r="19401" b="46844"/>
          <a:stretch>
            <a:fillRect/>
          </a:stretch>
        </p:blipFill>
        <p:spPr>
          <a:xfrm>
            <a:off x="611856" y="4223987"/>
            <a:ext cx="461414" cy="453557"/>
          </a:xfrm>
          <a:prstGeom prst="rect">
            <a:avLst/>
          </a:prstGeom>
          <a:ln w="3175">
            <a:miter lim="400000"/>
          </a:ln>
        </p:spPr>
      </p:pic>
      <p:pic>
        <p:nvPicPr>
          <p:cNvPr id="15" name="droppedImage.pdf"/>
          <p:cNvPicPr/>
          <p:nvPr/>
        </p:nvPicPr>
        <p:blipFill>
          <a:blip r:embed="rId3"/>
          <a:srcRect l="5897" t="1762" r="7188" b="13109"/>
          <a:stretch>
            <a:fillRect/>
          </a:stretch>
        </p:blipFill>
        <p:spPr>
          <a:xfrm>
            <a:off x="7201141" y="5771127"/>
            <a:ext cx="1725221" cy="1021924"/>
          </a:xfrm>
          <a:prstGeom prst="rect">
            <a:avLst/>
          </a:prstGeom>
          <a:ln w="3175">
            <a:miter lim="400000"/>
          </a:ln>
        </p:spPr>
      </p:pic>
    </p:spTree>
    <p:extLst>
      <p:ext uri="{BB962C8B-B14F-4D97-AF65-F5344CB8AC3E}">
        <p14:creationId xmlns:p14="http://schemas.microsoft.com/office/powerpoint/2010/main" val="109843966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56"/>
          <p:cNvSpPr>
            <a:spLocks noGrp="1"/>
          </p:cNvSpPr>
          <p:nvPr>
            <p:ph type="title"/>
          </p:nvPr>
        </p:nvSpPr>
        <p:spPr>
          <a:xfrm>
            <a:off x="687065" y="328642"/>
            <a:ext cx="7601811" cy="630834"/>
          </a:xfrm>
          <a:prstGeom prst="rect">
            <a:avLst/>
          </a:prstGeom>
        </p:spPr>
        <p:txBody>
          <a:bodyPr lIns="20091" tIns="20091" rIns="20091" bIns="20091" anchor="ctr">
            <a:noAutofit/>
          </a:bodyPr>
          <a:lstStyle>
            <a:lvl1pPr algn="l">
              <a:defRPr sz="3200" b="1" i="1">
                <a:solidFill>
                  <a:srgbClr val="FF9300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 lvl="0">
              <a:defRPr sz="1800" b="0" i="0">
                <a:solidFill>
                  <a:srgbClr val="000000"/>
                </a:solidFill>
              </a:defRPr>
            </a:pPr>
            <a:r>
              <a:rPr lang="en-US" sz="3200" b="1" i="1" dirty="0" err="1">
                <a:solidFill>
                  <a:srgbClr val="FF9300"/>
                </a:solidFill>
              </a:rPr>
              <a:t>Prestatiebeurs</a:t>
            </a:r>
            <a:endParaRPr sz="3200" b="1" i="1" dirty="0">
              <a:solidFill>
                <a:srgbClr val="FF9300"/>
              </a:solidFill>
            </a:endParaRPr>
          </a:p>
        </p:txBody>
      </p:sp>
      <p:pic>
        <p:nvPicPr>
          <p:cNvPr id="5" name="Afbeelding 4"/>
          <p:cNvPicPr/>
          <p:nvPr/>
        </p:nvPicPr>
        <p:blipFill>
          <a:blip r:embed="rId2"/>
          <a:stretch>
            <a:fillRect/>
          </a:stretch>
        </p:blipFill>
        <p:spPr>
          <a:xfrm rot="21600000">
            <a:off x="611856" y="975354"/>
            <a:ext cx="8213398" cy="25401"/>
          </a:xfrm>
          <a:prstGeom prst="rect">
            <a:avLst/>
          </a:prstGeom>
        </p:spPr>
      </p:pic>
      <p:sp>
        <p:nvSpPr>
          <p:cNvPr id="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3848" y="1700213"/>
            <a:ext cx="8840152" cy="5157787"/>
          </a:xfrm>
        </p:spPr>
        <p:txBody>
          <a:bodyPr>
            <a:noAutofit/>
          </a:bodyPr>
          <a:lstStyle/>
          <a:p>
            <a:pPr algn="l" eaLnBrk="1" hangingPunct="1">
              <a:buNone/>
            </a:pPr>
            <a:r>
              <a:rPr lang="en-US" sz="2400" b="1" dirty="0">
                <a:solidFill>
                  <a:schemeClr val="bg1"/>
                </a:solidFill>
                <a:latin typeface="Verdana" pitchFamily="34" charset="0"/>
              </a:rPr>
              <a:t>	  </a:t>
            </a:r>
            <a:r>
              <a:rPr lang="en-US" sz="2400" b="1" dirty="0" err="1">
                <a:solidFill>
                  <a:schemeClr val="bg1"/>
                </a:solidFill>
                <a:latin typeface="Verdana" pitchFamily="34" charset="0"/>
              </a:rPr>
              <a:t>Studeren</a:t>
            </a:r>
            <a:r>
              <a:rPr lang="en-US" sz="2400" b="1" dirty="0">
                <a:solidFill>
                  <a:schemeClr val="bg1"/>
                </a:solidFill>
                <a:latin typeface="Verdana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Verdana" pitchFamily="34" charset="0"/>
              </a:rPr>
              <a:t>kost</a:t>
            </a:r>
            <a:r>
              <a:rPr lang="en-US" sz="2400" b="1" dirty="0">
                <a:solidFill>
                  <a:schemeClr val="bg1"/>
                </a:solidFill>
                <a:latin typeface="Verdana" pitchFamily="34" charset="0"/>
              </a:rPr>
              <a:t> (</a:t>
            </a:r>
            <a:r>
              <a:rPr lang="en-US" sz="2400" b="1" dirty="0" err="1">
                <a:solidFill>
                  <a:schemeClr val="bg1"/>
                </a:solidFill>
                <a:latin typeface="Verdana" pitchFamily="34" charset="0"/>
              </a:rPr>
              <a:t>veel</a:t>
            </a:r>
            <a:r>
              <a:rPr lang="en-US" sz="2400" b="1" dirty="0">
                <a:solidFill>
                  <a:schemeClr val="bg1"/>
                </a:solidFill>
                <a:latin typeface="Verdana" pitchFamily="34" charset="0"/>
              </a:rPr>
              <a:t>)geld!</a:t>
            </a:r>
          </a:p>
          <a:p>
            <a:pPr algn="l" eaLnBrk="1" hangingPunct="1">
              <a:buNone/>
            </a:pPr>
            <a:r>
              <a:rPr lang="en-US" sz="2400" b="1" dirty="0">
                <a:solidFill>
                  <a:schemeClr val="bg1"/>
                </a:solidFill>
                <a:latin typeface="Verdana" pitchFamily="34" charset="0"/>
              </a:rPr>
              <a:t>	  </a:t>
            </a:r>
            <a:r>
              <a:rPr lang="en-US" sz="2400" b="1" dirty="0" err="1">
                <a:solidFill>
                  <a:schemeClr val="bg1"/>
                </a:solidFill>
                <a:latin typeface="Verdana" pitchFamily="34" charset="0"/>
              </a:rPr>
              <a:t>Studiefinanciering</a:t>
            </a:r>
            <a:r>
              <a:rPr lang="en-US" sz="2400" b="1" dirty="0">
                <a:solidFill>
                  <a:schemeClr val="bg1"/>
                </a:solidFill>
                <a:latin typeface="Verdana" pitchFamily="34" charset="0"/>
              </a:rPr>
              <a:t> (p. </a:t>
            </a:r>
            <a:r>
              <a:rPr lang="en-US" sz="2400" b="1" dirty="0" err="1">
                <a:solidFill>
                  <a:schemeClr val="bg1"/>
                </a:solidFill>
                <a:latin typeface="Verdana" pitchFamily="34" charset="0"/>
              </a:rPr>
              <a:t>mnd</a:t>
            </a:r>
            <a:r>
              <a:rPr lang="en-US" sz="2400" b="1" dirty="0">
                <a:solidFill>
                  <a:schemeClr val="bg1"/>
                </a:solidFill>
                <a:latin typeface="Verdana" pitchFamily="34" charset="0"/>
              </a:rPr>
              <a:t>.):	   </a:t>
            </a:r>
          </a:p>
          <a:p>
            <a:pPr algn="l" eaLnBrk="1" hangingPunct="1">
              <a:buNone/>
            </a:pPr>
            <a:r>
              <a:rPr lang="en-US" sz="2400" b="1" dirty="0">
                <a:solidFill>
                  <a:schemeClr val="bg1"/>
                </a:solidFill>
                <a:latin typeface="Verdana" pitchFamily="34" charset="0"/>
              </a:rPr>
              <a:t>							  		</a:t>
            </a:r>
            <a:r>
              <a:rPr lang="en-US" sz="2400" b="1" dirty="0" err="1">
                <a:solidFill>
                  <a:schemeClr val="bg1"/>
                </a:solidFill>
                <a:latin typeface="Verdana" pitchFamily="34" charset="0"/>
              </a:rPr>
              <a:t>thuis</a:t>
            </a:r>
            <a:r>
              <a:rPr lang="en-US" sz="2400" b="1" dirty="0">
                <a:solidFill>
                  <a:schemeClr val="bg1"/>
                </a:solidFill>
                <a:latin typeface="Verdana" pitchFamily="34" charset="0"/>
              </a:rPr>
              <a:t>		</a:t>
            </a:r>
            <a:r>
              <a:rPr lang="en-US" sz="2400" b="1" dirty="0" err="1">
                <a:solidFill>
                  <a:schemeClr val="bg1"/>
                </a:solidFill>
                <a:latin typeface="Verdana" pitchFamily="34" charset="0"/>
              </a:rPr>
              <a:t>uit</a:t>
            </a:r>
            <a:r>
              <a:rPr lang="en-US" sz="2400" b="1" dirty="0">
                <a:solidFill>
                  <a:schemeClr val="bg1"/>
                </a:solidFill>
                <a:latin typeface="Verdana" pitchFamily="34" charset="0"/>
              </a:rPr>
              <a:t>		jr.	  </a:t>
            </a:r>
          </a:p>
          <a:p>
            <a:pPr marL="0" indent="0" algn="l" eaLnBrk="1" hangingPunct="1">
              <a:buNone/>
            </a:pPr>
            <a:r>
              <a:rPr lang="en-US" sz="2400" b="1" dirty="0">
                <a:solidFill>
                  <a:schemeClr val="bg1"/>
                </a:solidFill>
                <a:latin typeface="Verdana" pitchFamily="34" charset="0"/>
              </a:rPr>
              <a:t>	Gift*	1 </a:t>
            </a:r>
            <a:r>
              <a:rPr lang="en-US" sz="2400" b="1" dirty="0" err="1">
                <a:solidFill>
                  <a:schemeClr val="bg1"/>
                </a:solidFill>
                <a:latin typeface="Verdana" pitchFamily="34" charset="0"/>
              </a:rPr>
              <a:t>Basisbeurs</a:t>
            </a:r>
            <a:r>
              <a:rPr lang="en-US" sz="2400" b="1" dirty="0">
                <a:solidFill>
                  <a:schemeClr val="bg1"/>
                </a:solidFill>
                <a:latin typeface="Verdana" pitchFamily="34" charset="0"/>
              </a:rPr>
              <a:t>			€ 130		325	4	       </a:t>
            </a:r>
          </a:p>
          <a:p>
            <a:pPr marL="0" indent="0" algn="l" eaLnBrk="1" hangingPunct="1">
              <a:buNone/>
            </a:pPr>
            <a:r>
              <a:rPr lang="en-US" sz="2400" b="1" dirty="0">
                <a:solidFill>
                  <a:schemeClr val="bg1"/>
                </a:solidFill>
                <a:latin typeface="Verdana" pitchFamily="34" charset="0"/>
              </a:rPr>
              <a:t>		2 </a:t>
            </a:r>
            <a:r>
              <a:rPr lang="en-US" sz="2400" b="1" dirty="0" err="1">
                <a:solidFill>
                  <a:schemeClr val="bg1"/>
                </a:solidFill>
                <a:latin typeface="Verdana" pitchFamily="34" charset="0"/>
              </a:rPr>
              <a:t>Aanvullend</a:t>
            </a:r>
            <a:r>
              <a:rPr lang="en-US" sz="2400" b="1" dirty="0">
                <a:solidFill>
                  <a:schemeClr val="bg1"/>
                </a:solidFill>
                <a:latin typeface="Verdana" pitchFamily="34" charset="0"/>
              </a:rPr>
              <a:t>	(max.)	€ 491	   	491	4		      3 St-</a:t>
            </a:r>
            <a:r>
              <a:rPr lang="en-US" sz="2400" b="1" dirty="0" err="1">
                <a:solidFill>
                  <a:schemeClr val="bg1"/>
                </a:solidFill>
                <a:latin typeface="Verdana" pitchFamily="34" charset="0"/>
              </a:rPr>
              <a:t>reisproduct</a:t>
            </a:r>
            <a:r>
              <a:rPr lang="en-US" sz="2400" b="1" dirty="0">
                <a:solidFill>
                  <a:schemeClr val="bg1"/>
                </a:solidFill>
                <a:latin typeface="Verdana" pitchFamily="34" charset="0"/>
              </a:rPr>
              <a:t>				--		--		5		</a:t>
            </a:r>
          </a:p>
          <a:p>
            <a:pPr marL="0" indent="0" algn="l" eaLnBrk="1" hangingPunct="1">
              <a:buNone/>
            </a:pPr>
            <a:r>
              <a:rPr lang="en-US" sz="2400" b="1" dirty="0">
                <a:solidFill>
                  <a:schemeClr val="bg1"/>
                </a:solidFill>
                <a:latin typeface="Verdana" pitchFamily="34" charset="0"/>
              </a:rPr>
              <a:t>		4 Lening					€ 315		315	7			5 </a:t>
            </a:r>
            <a:r>
              <a:rPr lang="en-US" sz="2400" b="1" dirty="0" err="1">
                <a:solidFill>
                  <a:schemeClr val="bg1"/>
                </a:solidFill>
                <a:latin typeface="Verdana" pitchFamily="34" charset="0"/>
              </a:rPr>
              <a:t>Coll.geldkrediet</a:t>
            </a:r>
            <a:r>
              <a:rPr lang="en-US" sz="2400" b="1" dirty="0">
                <a:solidFill>
                  <a:schemeClr val="bg1"/>
                </a:solidFill>
                <a:latin typeface="Verdana" pitchFamily="34" charset="0"/>
              </a:rPr>
              <a:t>		€ 224		224	7</a:t>
            </a:r>
          </a:p>
          <a:p>
            <a:pPr marL="0" indent="0" algn="l" eaLnBrk="1" hangingPunct="1">
              <a:buNone/>
            </a:pPr>
            <a:r>
              <a:rPr lang="en-US" sz="2400" b="1" dirty="0">
                <a:solidFill>
                  <a:schemeClr val="bg1"/>
                </a:solidFill>
                <a:latin typeface="Verdana" pitchFamily="34" charset="0"/>
              </a:rPr>
              <a:t>									-------		-----</a:t>
            </a:r>
          </a:p>
          <a:p>
            <a:pPr marL="0" indent="0" algn="l" eaLnBrk="1" hangingPunct="1">
              <a:buNone/>
            </a:pPr>
            <a:r>
              <a:rPr lang="en-US" sz="2400" b="1" dirty="0">
                <a:solidFill>
                  <a:schemeClr val="bg1"/>
                </a:solidFill>
                <a:latin typeface="Verdana" pitchFamily="34" charset="0"/>
              </a:rPr>
              <a:t>						max: 		€ 1160	€ 1355</a:t>
            </a:r>
            <a:endParaRPr lang="nl-NL" sz="2400" b="1" dirty="0">
              <a:solidFill>
                <a:schemeClr val="bg1"/>
              </a:solidFill>
              <a:latin typeface="Verdana" pitchFamily="34" charset="0"/>
            </a:endParaRPr>
          </a:p>
          <a:p>
            <a:pPr algn="l"/>
            <a:r>
              <a:rPr lang="nl-NL" sz="2400" b="1" dirty="0">
                <a:solidFill>
                  <a:schemeClr val="bg1"/>
                </a:solidFill>
                <a:latin typeface="Verdana" pitchFamily="34" charset="0"/>
              </a:rPr>
              <a:t>* Diploma &lt; 10 jaar! </a:t>
            </a:r>
          </a:p>
          <a:p>
            <a:pPr algn="l" eaLnBrk="1" hangingPunct="1"/>
            <a:r>
              <a:rPr lang="nl-NL" sz="2400" b="1" dirty="0">
                <a:solidFill>
                  <a:schemeClr val="bg1"/>
                </a:solidFill>
                <a:latin typeface="Verdana" pitchFamily="34" charset="0"/>
              </a:rPr>
              <a:t>www.duo.nl</a:t>
            </a:r>
          </a:p>
          <a:p>
            <a:pPr algn="l" eaLnBrk="1" hangingPunct="1">
              <a:buFont typeface="Wingdings" pitchFamily="2" charset="2"/>
              <a:buChar char="§"/>
            </a:pPr>
            <a:endParaRPr lang="nl-NL" sz="2400" b="1" dirty="0">
              <a:solidFill>
                <a:schemeClr val="bg1"/>
              </a:solidFill>
              <a:latin typeface="Verdana" pitchFamily="34" charset="0"/>
            </a:endParaRPr>
          </a:p>
          <a:p>
            <a:pPr algn="l" eaLnBrk="1" hangingPunct="1">
              <a:buNone/>
            </a:pPr>
            <a:r>
              <a:rPr lang="nl-NL" sz="2400" b="1" dirty="0">
                <a:solidFill>
                  <a:schemeClr val="bg1"/>
                </a:solidFill>
                <a:latin typeface="Verdana" pitchFamily="34" charset="0"/>
              </a:rPr>
              <a:t>					</a:t>
            </a:r>
          </a:p>
          <a:p>
            <a:pPr algn="l" eaLnBrk="1" hangingPunct="1">
              <a:buFontTx/>
              <a:buNone/>
            </a:pPr>
            <a:endParaRPr lang="nl-NL" sz="2400" b="1" i="1" dirty="0">
              <a:solidFill>
                <a:schemeClr val="bg1"/>
              </a:solidFill>
              <a:latin typeface="Verdana" pitchFamily="34" charset="0"/>
            </a:endParaRPr>
          </a:p>
        </p:txBody>
      </p:sp>
      <p:pic>
        <p:nvPicPr>
          <p:cNvPr id="12" name="droppedImage.pdf"/>
          <p:cNvPicPr/>
          <p:nvPr/>
        </p:nvPicPr>
        <p:blipFill>
          <a:blip r:embed="rId3"/>
          <a:srcRect l="53335" t="8844" r="19401" b="46844"/>
          <a:stretch>
            <a:fillRect/>
          </a:stretch>
        </p:blipFill>
        <p:spPr>
          <a:xfrm>
            <a:off x="381149" y="1900935"/>
            <a:ext cx="461414" cy="453557"/>
          </a:xfrm>
          <a:prstGeom prst="rect">
            <a:avLst/>
          </a:prstGeom>
          <a:ln w="3175">
            <a:miter lim="400000"/>
          </a:ln>
        </p:spPr>
      </p:pic>
      <p:pic>
        <p:nvPicPr>
          <p:cNvPr id="6" name="droppedImage.pdf"/>
          <p:cNvPicPr/>
          <p:nvPr/>
        </p:nvPicPr>
        <p:blipFill>
          <a:blip r:embed="rId3"/>
          <a:srcRect l="5897" t="1762" r="7188" b="13109"/>
          <a:stretch>
            <a:fillRect/>
          </a:stretch>
        </p:blipFill>
        <p:spPr>
          <a:xfrm>
            <a:off x="7201141" y="5771127"/>
            <a:ext cx="1725221" cy="1021924"/>
          </a:xfrm>
          <a:prstGeom prst="rect">
            <a:avLst/>
          </a:prstGeom>
          <a:ln w="3175">
            <a:miter lim="400000"/>
          </a:ln>
        </p:spPr>
      </p:pic>
    </p:spTree>
    <p:extLst>
      <p:ext uri="{BB962C8B-B14F-4D97-AF65-F5344CB8AC3E}">
        <p14:creationId xmlns:p14="http://schemas.microsoft.com/office/powerpoint/2010/main" val="233890079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56"/>
          <p:cNvSpPr>
            <a:spLocks noGrp="1"/>
          </p:cNvSpPr>
          <p:nvPr>
            <p:ph type="title"/>
          </p:nvPr>
        </p:nvSpPr>
        <p:spPr>
          <a:xfrm>
            <a:off x="687065" y="328642"/>
            <a:ext cx="7601811" cy="630834"/>
          </a:xfrm>
          <a:prstGeom prst="rect">
            <a:avLst/>
          </a:prstGeom>
        </p:spPr>
        <p:txBody>
          <a:bodyPr lIns="20091" tIns="20091" rIns="20091" bIns="20091" anchor="ctr">
            <a:noAutofit/>
          </a:bodyPr>
          <a:lstStyle>
            <a:lvl1pPr algn="l">
              <a:defRPr sz="3200" b="1" i="1">
                <a:solidFill>
                  <a:srgbClr val="FF9300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 lvl="0">
              <a:defRPr sz="1800" b="0" i="0">
                <a:solidFill>
                  <a:srgbClr val="000000"/>
                </a:solidFill>
              </a:defRPr>
            </a:pPr>
            <a:r>
              <a:rPr lang="en-US" sz="3200" b="1" i="1" dirty="0">
                <a:solidFill>
                  <a:srgbClr val="FF9300"/>
                </a:solidFill>
              </a:rPr>
              <a:t>Bachelor </a:t>
            </a:r>
            <a:r>
              <a:rPr lang="en-US" sz="3200" b="1" i="1" dirty="0" err="1">
                <a:solidFill>
                  <a:srgbClr val="FF9300"/>
                </a:solidFill>
              </a:rPr>
              <a:t>en</a:t>
            </a:r>
            <a:r>
              <a:rPr lang="en-US" sz="3200" b="1" i="1" dirty="0">
                <a:solidFill>
                  <a:srgbClr val="FF9300"/>
                </a:solidFill>
              </a:rPr>
              <a:t> master</a:t>
            </a:r>
            <a:endParaRPr sz="3200" b="1" i="1" dirty="0">
              <a:solidFill>
                <a:srgbClr val="FF9300"/>
              </a:solidFill>
            </a:endParaRPr>
          </a:p>
        </p:txBody>
      </p:sp>
      <p:pic>
        <p:nvPicPr>
          <p:cNvPr id="5" name="Afbeelding 4"/>
          <p:cNvPicPr/>
          <p:nvPr/>
        </p:nvPicPr>
        <p:blipFill>
          <a:blip r:embed="rId2"/>
          <a:stretch>
            <a:fillRect/>
          </a:stretch>
        </p:blipFill>
        <p:spPr>
          <a:xfrm rot="21600000">
            <a:off x="611856" y="975354"/>
            <a:ext cx="8213398" cy="25401"/>
          </a:xfrm>
          <a:prstGeom prst="rect">
            <a:avLst/>
          </a:prstGeom>
        </p:spPr>
      </p:pic>
      <p:pic>
        <p:nvPicPr>
          <p:cNvPr id="9" name="droppedImage.pdf"/>
          <p:cNvPicPr/>
          <p:nvPr/>
        </p:nvPicPr>
        <p:blipFill>
          <a:blip r:embed="rId3"/>
          <a:srcRect l="53335" t="8844" r="19401" b="46844"/>
          <a:stretch>
            <a:fillRect/>
          </a:stretch>
        </p:blipFill>
        <p:spPr>
          <a:xfrm>
            <a:off x="534507" y="1563212"/>
            <a:ext cx="461414" cy="453557"/>
          </a:xfrm>
          <a:prstGeom prst="rect">
            <a:avLst/>
          </a:prstGeom>
          <a:ln w="3175">
            <a:miter lim="400000"/>
          </a:ln>
        </p:spPr>
      </p:pic>
      <p:pic>
        <p:nvPicPr>
          <p:cNvPr id="10" name="droppedImage.pdf"/>
          <p:cNvPicPr/>
          <p:nvPr/>
        </p:nvPicPr>
        <p:blipFill>
          <a:blip r:embed="rId3"/>
          <a:srcRect l="53335" t="8844" r="19401" b="46844"/>
          <a:stretch>
            <a:fillRect/>
          </a:stretch>
        </p:blipFill>
        <p:spPr>
          <a:xfrm>
            <a:off x="534507" y="2983144"/>
            <a:ext cx="461414" cy="453557"/>
          </a:xfrm>
          <a:prstGeom prst="rect">
            <a:avLst/>
          </a:prstGeom>
          <a:ln w="3175">
            <a:miter lim="400000"/>
          </a:ln>
        </p:spPr>
      </p:pic>
      <p:sp>
        <p:nvSpPr>
          <p:cNvPr id="1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74069" y="1563212"/>
            <a:ext cx="7751185" cy="5516562"/>
          </a:xfrm>
        </p:spPr>
        <p:txBody>
          <a:bodyPr/>
          <a:lstStyle/>
          <a:p>
            <a:pPr algn="l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nl-NL" sz="2400" b="1" i="1" dirty="0">
                <a:solidFill>
                  <a:schemeClr val="bg1"/>
                </a:solidFill>
                <a:latin typeface="Verdana" pitchFamily="34" charset="0"/>
              </a:rPr>
              <a:t>Bachelor (1</a:t>
            </a:r>
            <a:r>
              <a:rPr lang="nl-NL" sz="2400" b="1" i="1" baseline="30000" dirty="0">
                <a:solidFill>
                  <a:schemeClr val="bg1"/>
                </a:solidFill>
                <a:latin typeface="Verdana" pitchFamily="34" charset="0"/>
              </a:rPr>
              <a:t>e</a:t>
            </a:r>
            <a:r>
              <a:rPr lang="nl-NL" sz="2400" b="1" i="1" dirty="0">
                <a:solidFill>
                  <a:schemeClr val="bg1"/>
                </a:solidFill>
                <a:latin typeface="Verdana" pitchFamily="34" charset="0"/>
              </a:rPr>
              <a:t> fase hoger onderwijs):</a:t>
            </a:r>
            <a:endParaRPr lang="nl-NL" sz="2400" b="1" dirty="0">
              <a:solidFill>
                <a:schemeClr val="bg1"/>
              </a:solidFill>
              <a:latin typeface="Verdana" pitchFamily="34" charset="0"/>
            </a:endParaRPr>
          </a:p>
          <a:p>
            <a:pPr algn="l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nl-NL" sz="2400" b="1" dirty="0">
                <a:solidFill>
                  <a:schemeClr val="bg1"/>
                </a:solidFill>
                <a:latin typeface="Verdana" pitchFamily="34" charset="0"/>
              </a:rPr>
              <a:t>HBO					WO </a:t>
            </a:r>
          </a:p>
          <a:p>
            <a:pPr algn="l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nl-NL" sz="2400" b="1" dirty="0">
                <a:solidFill>
                  <a:schemeClr val="bg1"/>
                </a:solidFill>
                <a:latin typeface="Verdana" pitchFamily="34" charset="0"/>
              </a:rPr>
              <a:t>4 jaar					3 jaar</a:t>
            </a:r>
          </a:p>
          <a:p>
            <a:pPr algn="l" eaLnBrk="1" hangingPunct="1">
              <a:lnSpc>
                <a:spcPct val="90000"/>
              </a:lnSpc>
              <a:buFont typeface="Wingdings" pitchFamily="2" charset="2"/>
              <a:buNone/>
            </a:pPr>
            <a:endParaRPr lang="nl-NL" sz="2400" b="1" dirty="0">
              <a:solidFill>
                <a:schemeClr val="bg1"/>
              </a:solidFill>
              <a:latin typeface="Verdana" pitchFamily="34" charset="0"/>
            </a:endParaRPr>
          </a:p>
          <a:p>
            <a:pPr algn="l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nl-NL" sz="2400" b="1" i="1" dirty="0">
                <a:solidFill>
                  <a:schemeClr val="bg1"/>
                </a:solidFill>
                <a:latin typeface="Verdana" pitchFamily="34" charset="0"/>
              </a:rPr>
              <a:t>Master</a:t>
            </a:r>
            <a:r>
              <a:rPr lang="nl-NL" sz="2400" b="1" dirty="0">
                <a:solidFill>
                  <a:schemeClr val="bg1"/>
                </a:solidFill>
                <a:latin typeface="Verdana" pitchFamily="34" charset="0"/>
              </a:rPr>
              <a:t>:</a:t>
            </a:r>
          </a:p>
          <a:p>
            <a:pPr algn="l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nl-NL" sz="2400" b="1" dirty="0">
                <a:solidFill>
                  <a:schemeClr val="bg1"/>
                </a:solidFill>
                <a:latin typeface="Verdana" pitchFamily="34" charset="0"/>
              </a:rPr>
              <a:t>HBO					WO</a:t>
            </a:r>
          </a:p>
          <a:p>
            <a:pPr algn="l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nl-NL" sz="2400" b="1" dirty="0">
                <a:solidFill>
                  <a:schemeClr val="bg1"/>
                </a:solidFill>
                <a:latin typeface="Verdana" pitchFamily="34" charset="0"/>
              </a:rPr>
              <a:t>Beroepsgericht		algemeen/top/research</a:t>
            </a:r>
          </a:p>
          <a:p>
            <a:pPr algn="l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nl-NL" sz="2400" b="1" dirty="0">
                <a:solidFill>
                  <a:schemeClr val="bg1"/>
                </a:solidFill>
                <a:latin typeface="Verdana" pitchFamily="34" charset="0"/>
              </a:rPr>
              <a:t>1 tot 2 jaar			1 tot 2 jaar</a:t>
            </a:r>
          </a:p>
          <a:p>
            <a:pPr algn="l" eaLnBrk="1" hangingPunct="1">
              <a:lnSpc>
                <a:spcPct val="90000"/>
              </a:lnSpc>
              <a:buFont typeface="Wingdings" pitchFamily="2" charset="2"/>
              <a:buNone/>
            </a:pPr>
            <a:endParaRPr lang="nl-NL" sz="2400" b="1" dirty="0">
              <a:solidFill>
                <a:schemeClr val="bg1"/>
              </a:solidFill>
              <a:latin typeface="Verdana" pitchFamily="34" charset="0"/>
            </a:endParaRPr>
          </a:p>
          <a:p>
            <a:pPr algn="l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nl-NL" sz="2400" b="1" dirty="0">
                <a:solidFill>
                  <a:schemeClr val="bg1"/>
                </a:solidFill>
                <a:latin typeface="Verdana" pitchFamily="34" charset="0"/>
              </a:rPr>
              <a:t>Vaak Engelstalig</a:t>
            </a:r>
          </a:p>
          <a:p>
            <a:pPr algn="l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nl-NL" sz="2400" b="1" dirty="0">
                <a:solidFill>
                  <a:schemeClr val="bg1"/>
                </a:solidFill>
                <a:latin typeface="Verdana" pitchFamily="34" charset="0"/>
              </a:rPr>
              <a:t>Zowel in NL als daarbuiten		</a:t>
            </a:r>
            <a:r>
              <a:rPr lang="nl-NL" b="1" dirty="0">
                <a:solidFill>
                  <a:schemeClr val="bg1"/>
                </a:solidFill>
                <a:latin typeface="Verdana" pitchFamily="34" charset="0"/>
              </a:rPr>
              <a:t>	</a:t>
            </a:r>
          </a:p>
          <a:p>
            <a:pPr algn="l" eaLnBrk="1" hangingPunct="1">
              <a:lnSpc>
                <a:spcPct val="90000"/>
              </a:lnSpc>
              <a:buFontTx/>
              <a:buNone/>
            </a:pPr>
            <a:endParaRPr lang="nl-NL" sz="3600" b="1" i="1" dirty="0">
              <a:solidFill>
                <a:schemeClr val="bg1"/>
              </a:solidFill>
              <a:latin typeface="Verdana" pitchFamily="34" charset="0"/>
            </a:endParaRPr>
          </a:p>
        </p:txBody>
      </p:sp>
      <p:pic>
        <p:nvPicPr>
          <p:cNvPr id="7" name="droppedImage.pdf"/>
          <p:cNvPicPr/>
          <p:nvPr/>
        </p:nvPicPr>
        <p:blipFill>
          <a:blip r:embed="rId3"/>
          <a:srcRect l="5897" t="1762" r="7188" b="13109"/>
          <a:stretch>
            <a:fillRect/>
          </a:stretch>
        </p:blipFill>
        <p:spPr>
          <a:xfrm>
            <a:off x="7201141" y="5771127"/>
            <a:ext cx="1725221" cy="1021924"/>
          </a:xfrm>
          <a:prstGeom prst="rect">
            <a:avLst/>
          </a:prstGeom>
          <a:ln w="3175">
            <a:miter lim="400000"/>
          </a:ln>
        </p:spPr>
      </p:pic>
    </p:spTree>
    <p:extLst>
      <p:ext uri="{BB962C8B-B14F-4D97-AF65-F5344CB8AC3E}">
        <p14:creationId xmlns:p14="http://schemas.microsoft.com/office/powerpoint/2010/main" val="141872776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56"/>
          <p:cNvSpPr>
            <a:spLocks noGrp="1"/>
          </p:cNvSpPr>
          <p:nvPr>
            <p:ph type="title"/>
          </p:nvPr>
        </p:nvSpPr>
        <p:spPr>
          <a:xfrm>
            <a:off x="687065" y="328642"/>
            <a:ext cx="7601811" cy="630834"/>
          </a:xfrm>
          <a:prstGeom prst="rect">
            <a:avLst/>
          </a:prstGeom>
        </p:spPr>
        <p:txBody>
          <a:bodyPr lIns="20091" tIns="20091" rIns="20091" bIns="20091" anchor="ctr">
            <a:noAutofit/>
          </a:bodyPr>
          <a:lstStyle>
            <a:lvl1pPr algn="l">
              <a:defRPr sz="3200" b="1" i="1">
                <a:solidFill>
                  <a:srgbClr val="FF9300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 lvl="0">
              <a:defRPr sz="1800" b="0" i="0">
                <a:solidFill>
                  <a:srgbClr val="000000"/>
                </a:solidFill>
              </a:defRPr>
            </a:pPr>
            <a:r>
              <a:rPr lang="en-US" sz="3200" b="1" i="1" dirty="0" err="1">
                <a:solidFill>
                  <a:srgbClr val="FF9300"/>
                </a:solidFill>
              </a:rPr>
              <a:t>Studielast</a:t>
            </a:r>
            <a:endParaRPr sz="3200" b="1" i="1" dirty="0">
              <a:solidFill>
                <a:srgbClr val="FF9300"/>
              </a:solidFill>
            </a:endParaRPr>
          </a:p>
        </p:txBody>
      </p:sp>
      <p:pic>
        <p:nvPicPr>
          <p:cNvPr id="5" name="Afbeelding 4"/>
          <p:cNvPicPr/>
          <p:nvPr/>
        </p:nvPicPr>
        <p:blipFill>
          <a:blip r:embed="rId2"/>
          <a:stretch>
            <a:fillRect/>
          </a:stretch>
        </p:blipFill>
        <p:spPr>
          <a:xfrm rot="21600000">
            <a:off x="611856" y="975354"/>
            <a:ext cx="8213398" cy="25401"/>
          </a:xfrm>
          <a:prstGeom prst="rect">
            <a:avLst/>
          </a:prstGeom>
        </p:spPr>
      </p:pic>
      <p:pic>
        <p:nvPicPr>
          <p:cNvPr id="9" name="droppedImage.pdf"/>
          <p:cNvPicPr/>
          <p:nvPr/>
        </p:nvPicPr>
        <p:blipFill>
          <a:blip r:embed="rId3"/>
          <a:srcRect l="53335" t="8844" r="19401" b="46844"/>
          <a:stretch>
            <a:fillRect/>
          </a:stretch>
        </p:blipFill>
        <p:spPr>
          <a:xfrm>
            <a:off x="534507" y="1563212"/>
            <a:ext cx="461414" cy="453557"/>
          </a:xfrm>
          <a:prstGeom prst="rect">
            <a:avLst/>
          </a:prstGeom>
          <a:ln w="3175">
            <a:miter lim="400000"/>
          </a:ln>
        </p:spPr>
      </p:pic>
      <p:pic>
        <p:nvPicPr>
          <p:cNvPr id="10" name="droppedImage.pdf"/>
          <p:cNvPicPr/>
          <p:nvPr/>
        </p:nvPicPr>
        <p:blipFill>
          <a:blip r:embed="rId3"/>
          <a:srcRect l="53335" t="8844" r="19401" b="46844"/>
          <a:stretch>
            <a:fillRect/>
          </a:stretch>
        </p:blipFill>
        <p:spPr>
          <a:xfrm>
            <a:off x="534507" y="2451130"/>
            <a:ext cx="461414" cy="453557"/>
          </a:xfrm>
          <a:prstGeom prst="rect">
            <a:avLst/>
          </a:prstGeom>
          <a:ln w="3175">
            <a:miter lim="400000"/>
          </a:ln>
        </p:spPr>
      </p:pic>
      <p:sp>
        <p:nvSpPr>
          <p:cNvPr id="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30531" y="1563212"/>
            <a:ext cx="8229600" cy="5157787"/>
          </a:xfrm>
        </p:spPr>
        <p:txBody>
          <a:bodyPr/>
          <a:lstStyle/>
          <a:p>
            <a:pPr algn="l" eaLnBrk="1" hangingPunct="1"/>
            <a:r>
              <a:rPr lang="nl-NL" sz="2800" b="1" dirty="0">
                <a:solidFill>
                  <a:schemeClr val="bg1"/>
                </a:solidFill>
                <a:latin typeface="Verdana" pitchFamily="34" charset="0"/>
              </a:rPr>
              <a:t>60 punten per studiejaar</a:t>
            </a:r>
          </a:p>
          <a:p>
            <a:pPr algn="l" eaLnBrk="1" hangingPunct="1"/>
            <a:endParaRPr lang="nl-NL" sz="2800" b="1" dirty="0">
              <a:solidFill>
                <a:schemeClr val="bg1"/>
              </a:solidFill>
              <a:latin typeface="Verdana" pitchFamily="34" charset="0"/>
            </a:endParaRPr>
          </a:p>
          <a:p>
            <a:pPr algn="l" eaLnBrk="1" hangingPunct="1"/>
            <a:r>
              <a:rPr lang="nl-NL" sz="2800" b="1" dirty="0">
                <a:solidFill>
                  <a:schemeClr val="bg1"/>
                </a:solidFill>
                <a:latin typeface="Verdana" pitchFamily="34" charset="0"/>
              </a:rPr>
              <a:t>BSA (bindend studie advies) mogelijk na 1</a:t>
            </a:r>
            <a:r>
              <a:rPr lang="nl-NL" sz="2800" b="1" baseline="30000" dirty="0">
                <a:solidFill>
                  <a:schemeClr val="bg1"/>
                </a:solidFill>
                <a:latin typeface="Verdana" pitchFamily="34" charset="0"/>
              </a:rPr>
              <a:t>e</a:t>
            </a:r>
            <a:r>
              <a:rPr lang="nl-NL" sz="2800" b="1" dirty="0">
                <a:solidFill>
                  <a:schemeClr val="bg1"/>
                </a:solidFill>
                <a:latin typeface="Verdana" pitchFamily="34" charset="0"/>
              </a:rPr>
              <a:t> jaar bij te weinig studiepunten	</a:t>
            </a:r>
          </a:p>
          <a:p>
            <a:pPr algn="l" eaLnBrk="1" hangingPunct="1"/>
            <a:endParaRPr lang="nl-NL" sz="2800" b="1" dirty="0">
              <a:solidFill>
                <a:schemeClr val="bg1"/>
              </a:solidFill>
              <a:latin typeface="Verdana" pitchFamily="34" charset="0"/>
            </a:endParaRPr>
          </a:p>
          <a:p>
            <a:pPr algn="l" eaLnBrk="1" hangingPunct="1"/>
            <a:r>
              <a:rPr lang="nl-NL" sz="2800" b="1" dirty="0">
                <a:solidFill>
                  <a:schemeClr val="bg1"/>
                </a:solidFill>
                <a:latin typeface="Verdana" pitchFamily="34" charset="0"/>
              </a:rPr>
              <a:t>studiekeuze123.nl </a:t>
            </a:r>
            <a:r>
              <a:rPr lang="nl-NL" b="1" dirty="0">
                <a:solidFill>
                  <a:schemeClr val="bg1"/>
                </a:solidFill>
                <a:latin typeface="Verdana" pitchFamily="34" charset="0"/>
              </a:rPr>
              <a:t>			</a:t>
            </a:r>
          </a:p>
          <a:p>
            <a:pPr algn="l" eaLnBrk="1" hangingPunct="1"/>
            <a:endParaRPr lang="nl-NL" sz="3600" b="1" i="1" dirty="0">
              <a:solidFill>
                <a:schemeClr val="bg1"/>
              </a:solidFill>
              <a:latin typeface="Verdana" pitchFamily="34" charset="0"/>
            </a:endParaRPr>
          </a:p>
        </p:txBody>
      </p:sp>
      <p:pic>
        <p:nvPicPr>
          <p:cNvPr id="7" name="droppedImage.pdf"/>
          <p:cNvPicPr/>
          <p:nvPr/>
        </p:nvPicPr>
        <p:blipFill>
          <a:blip r:embed="rId3"/>
          <a:srcRect l="5897" t="1762" r="7188" b="13109"/>
          <a:stretch>
            <a:fillRect/>
          </a:stretch>
        </p:blipFill>
        <p:spPr>
          <a:xfrm>
            <a:off x="7201141" y="5771127"/>
            <a:ext cx="1725221" cy="1021924"/>
          </a:xfrm>
          <a:prstGeom prst="rect">
            <a:avLst/>
          </a:prstGeom>
          <a:ln w="3175">
            <a:miter lim="400000"/>
          </a:ln>
        </p:spPr>
      </p:pic>
      <p:pic>
        <p:nvPicPr>
          <p:cNvPr id="11" name="droppedImage.pdf">
            <a:extLst>
              <a:ext uri="{FF2B5EF4-FFF2-40B4-BE49-F238E27FC236}">
                <a16:creationId xmlns:a16="http://schemas.microsoft.com/office/drawing/2014/main" id="{28EB5D24-61B9-1D44-B500-4F1BE34ABCC0}"/>
              </a:ext>
            </a:extLst>
          </p:cNvPr>
          <p:cNvPicPr/>
          <p:nvPr/>
        </p:nvPicPr>
        <p:blipFill>
          <a:blip r:embed="rId3"/>
          <a:srcRect l="53335" t="8844" r="19401" b="46844"/>
          <a:stretch>
            <a:fillRect/>
          </a:stretch>
        </p:blipFill>
        <p:spPr>
          <a:xfrm>
            <a:off x="534507" y="3688548"/>
            <a:ext cx="461414" cy="453557"/>
          </a:xfrm>
          <a:prstGeom prst="rect">
            <a:avLst/>
          </a:prstGeom>
          <a:ln w="3175">
            <a:miter lim="400000"/>
          </a:ln>
        </p:spPr>
      </p:pic>
    </p:spTree>
    <p:extLst>
      <p:ext uri="{BB962C8B-B14F-4D97-AF65-F5344CB8AC3E}">
        <p14:creationId xmlns:p14="http://schemas.microsoft.com/office/powerpoint/2010/main" val="65466658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56"/>
          <p:cNvSpPr>
            <a:spLocks noGrp="1"/>
          </p:cNvSpPr>
          <p:nvPr>
            <p:ph type="title"/>
          </p:nvPr>
        </p:nvSpPr>
        <p:spPr>
          <a:xfrm>
            <a:off x="687065" y="270585"/>
            <a:ext cx="7601811" cy="630834"/>
          </a:xfrm>
          <a:prstGeom prst="rect">
            <a:avLst/>
          </a:prstGeom>
        </p:spPr>
        <p:txBody>
          <a:bodyPr lIns="20091" tIns="20091" rIns="20091" bIns="20091" anchor="ctr">
            <a:noAutofit/>
          </a:bodyPr>
          <a:lstStyle>
            <a:lvl1pPr algn="l">
              <a:defRPr sz="3200" b="1" i="1">
                <a:solidFill>
                  <a:srgbClr val="FF9300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 lvl="0">
              <a:defRPr sz="1800" b="0" i="0">
                <a:solidFill>
                  <a:srgbClr val="000000"/>
                </a:solidFill>
              </a:defRPr>
            </a:pPr>
            <a:r>
              <a:rPr lang="en-US" sz="3200" b="1" i="1" dirty="0" err="1">
                <a:solidFill>
                  <a:srgbClr val="FF9300"/>
                </a:solidFill>
              </a:rPr>
              <a:t>Kiezen</a:t>
            </a:r>
            <a:r>
              <a:rPr lang="en-US" sz="3200" b="1" i="1" dirty="0">
                <a:solidFill>
                  <a:srgbClr val="FF9300"/>
                </a:solidFill>
              </a:rPr>
              <a:t> en </a:t>
            </a:r>
            <a:r>
              <a:rPr lang="en-US" sz="3200" b="1" i="1" dirty="0" err="1">
                <a:solidFill>
                  <a:srgbClr val="FF9300"/>
                </a:solidFill>
              </a:rPr>
              <a:t>motivatie</a:t>
            </a:r>
            <a:endParaRPr sz="3200" b="1" i="1" dirty="0">
              <a:solidFill>
                <a:srgbClr val="FF9300"/>
              </a:solidFill>
            </a:endParaRPr>
          </a:p>
        </p:txBody>
      </p:sp>
      <p:pic>
        <p:nvPicPr>
          <p:cNvPr id="5" name="Afbeelding 4"/>
          <p:cNvPicPr/>
          <p:nvPr/>
        </p:nvPicPr>
        <p:blipFill>
          <a:blip r:embed="rId2"/>
          <a:stretch>
            <a:fillRect/>
          </a:stretch>
        </p:blipFill>
        <p:spPr>
          <a:xfrm rot="21600000">
            <a:off x="611856" y="975354"/>
            <a:ext cx="8213398" cy="25401"/>
          </a:xfrm>
          <a:prstGeom prst="rect">
            <a:avLst/>
          </a:prstGeom>
        </p:spPr>
      </p:pic>
      <p:pic>
        <p:nvPicPr>
          <p:cNvPr id="9" name="droppedImage.pdf"/>
          <p:cNvPicPr/>
          <p:nvPr/>
        </p:nvPicPr>
        <p:blipFill>
          <a:blip r:embed="rId3"/>
          <a:srcRect l="53335" t="8844" r="19401" b="46844"/>
          <a:stretch>
            <a:fillRect/>
          </a:stretch>
        </p:blipFill>
        <p:spPr>
          <a:xfrm>
            <a:off x="534507" y="1563212"/>
            <a:ext cx="461414" cy="453557"/>
          </a:xfrm>
          <a:prstGeom prst="rect">
            <a:avLst/>
          </a:prstGeom>
          <a:ln w="3175">
            <a:miter lim="400000"/>
          </a:ln>
        </p:spPr>
      </p:pic>
      <p:sp>
        <p:nvSpPr>
          <p:cNvPr id="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35369" y="1563212"/>
            <a:ext cx="8229600" cy="5157787"/>
          </a:xfrm>
        </p:spPr>
        <p:txBody>
          <a:bodyPr>
            <a:normAutofit/>
          </a:bodyPr>
          <a:lstStyle/>
          <a:p>
            <a:pPr algn="l" eaLnBrk="1" hangingPunct="1">
              <a:buFont typeface="Wingdings" pitchFamily="2" charset="2"/>
              <a:buNone/>
            </a:pPr>
            <a:r>
              <a:rPr lang="en-US" sz="2400" b="1" dirty="0">
                <a:solidFill>
                  <a:schemeClr val="bg1"/>
                </a:solidFill>
                <a:latin typeface="Verdana" pitchFamily="34" charset="0"/>
              </a:rPr>
              <a:t>Complex: </a:t>
            </a:r>
            <a:r>
              <a:rPr lang="en-US" sz="2400" b="1" dirty="0" err="1">
                <a:solidFill>
                  <a:schemeClr val="bg1"/>
                </a:solidFill>
                <a:latin typeface="Verdana" pitchFamily="34" charset="0"/>
              </a:rPr>
              <a:t>rijping</a:t>
            </a:r>
            <a:r>
              <a:rPr lang="en-US" sz="2400" b="1" dirty="0">
                <a:solidFill>
                  <a:schemeClr val="bg1"/>
                </a:solidFill>
                <a:latin typeface="Verdana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Verdana" pitchFamily="34" charset="0"/>
              </a:rPr>
              <a:t>hersenen</a:t>
            </a:r>
            <a:endParaRPr lang="en-US" sz="2400" b="1" dirty="0">
              <a:solidFill>
                <a:schemeClr val="bg1"/>
              </a:solidFill>
              <a:latin typeface="Verdana" pitchFamily="34" charset="0"/>
            </a:endParaRPr>
          </a:p>
          <a:p>
            <a:pPr algn="l" eaLnBrk="1" hangingPunct="1">
              <a:buFont typeface="Wingdings" pitchFamily="2" charset="2"/>
              <a:buNone/>
            </a:pPr>
            <a:endParaRPr lang="en-US" sz="2400" b="1" dirty="0">
              <a:solidFill>
                <a:schemeClr val="bg1"/>
              </a:solidFill>
              <a:latin typeface="Verdana" pitchFamily="34" charset="0"/>
            </a:endParaRPr>
          </a:p>
          <a:p>
            <a:pPr algn="l" eaLnBrk="1" hangingPunct="1">
              <a:buFont typeface="Wingdings" pitchFamily="2" charset="2"/>
              <a:buNone/>
            </a:pPr>
            <a:endParaRPr lang="en-US" sz="2400" b="1" dirty="0">
              <a:solidFill>
                <a:schemeClr val="bg1"/>
              </a:solidFill>
              <a:latin typeface="Verdana" pitchFamily="34" charset="0"/>
            </a:endParaRPr>
          </a:p>
          <a:p>
            <a:pPr marL="0" indent="0" algn="l" eaLnBrk="1" hangingPunct="1">
              <a:buNone/>
            </a:pPr>
            <a:r>
              <a:rPr lang="en-US" sz="2400" b="1" dirty="0" err="1">
                <a:solidFill>
                  <a:schemeClr val="bg1"/>
                </a:solidFill>
                <a:latin typeface="Verdana" pitchFamily="34" charset="0"/>
              </a:rPr>
              <a:t>Ervaringen</a:t>
            </a:r>
            <a:r>
              <a:rPr lang="en-US" sz="2400" b="1" dirty="0">
                <a:solidFill>
                  <a:schemeClr val="bg1"/>
                </a:solidFill>
                <a:latin typeface="Verdana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Verdana" pitchFamily="34" charset="0"/>
              </a:rPr>
              <a:t>opdoen</a:t>
            </a:r>
            <a:r>
              <a:rPr lang="en-US" sz="2400" b="1" dirty="0">
                <a:solidFill>
                  <a:schemeClr val="bg1"/>
                </a:solidFill>
                <a:latin typeface="Verdana" pitchFamily="34" charset="0"/>
              </a:rPr>
              <a:t>!</a:t>
            </a:r>
          </a:p>
          <a:p>
            <a:pPr marL="0" indent="0" algn="l" eaLnBrk="1" hangingPunct="1">
              <a:buNone/>
            </a:pPr>
            <a:r>
              <a:rPr lang="en-US" sz="2400" b="1" dirty="0">
                <a:solidFill>
                  <a:schemeClr val="bg1"/>
                </a:solidFill>
                <a:latin typeface="Verdana" pitchFamily="34" charset="0"/>
              </a:rPr>
              <a:t>Open </a:t>
            </a:r>
            <a:r>
              <a:rPr lang="en-US" sz="2400" b="1" dirty="0" err="1">
                <a:solidFill>
                  <a:schemeClr val="bg1"/>
                </a:solidFill>
                <a:latin typeface="Verdana" pitchFamily="34" charset="0"/>
              </a:rPr>
              <a:t>dagen</a:t>
            </a:r>
            <a:r>
              <a:rPr lang="en-US" sz="2400" b="1" dirty="0">
                <a:solidFill>
                  <a:schemeClr val="bg1"/>
                </a:solidFill>
                <a:latin typeface="Verdana" pitchFamily="34" charset="0"/>
              </a:rPr>
              <a:t>:</a:t>
            </a:r>
          </a:p>
          <a:p>
            <a:pPr marL="0" indent="0" algn="l" eaLnBrk="1" hangingPunct="1">
              <a:buNone/>
            </a:pPr>
            <a:r>
              <a:rPr lang="en-US" sz="2000" b="1" dirty="0" err="1">
                <a:solidFill>
                  <a:schemeClr val="bg1"/>
                </a:solidFill>
                <a:latin typeface="Verdana" pitchFamily="34" charset="0"/>
              </a:rPr>
              <a:t>Inholland</a:t>
            </a:r>
            <a:r>
              <a:rPr lang="en-US" sz="2000" b="1" dirty="0">
                <a:solidFill>
                  <a:schemeClr val="bg1"/>
                </a:solidFill>
                <a:latin typeface="Verdana" pitchFamily="34" charset="0"/>
              </a:rPr>
              <a:t> -&gt; 11-11	</a:t>
            </a:r>
          </a:p>
          <a:p>
            <a:pPr marL="0" indent="0" algn="l" eaLnBrk="1" hangingPunct="1">
              <a:buNone/>
            </a:pPr>
            <a:r>
              <a:rPr lang="en-US" sz="2000" b="1" dirty="0">
                <a:solidFill>
                  <a:schemeClr val="bg1"/>
                </a:solidFill>
                <a:latin typeface="Verdana" pitchFamily="34" charset="0"/>
              </a:rPr>
              <a:t>HvA -&gt;	07-11	</a:t>
            </a:r>
          </a:p>
          <a:p>
            <a:pPr marL="0" indent="0" algn="l" eaLnBrk="1" hangingPunct="1">
              <a:buNone/>
            </a:pPr>
            <a:r>
              <a:rPr lang="en-US" sz="2000" b="1" dirty="0">
                <a:solidFill>
                  <a:schemeClr val="bg1"/>
                </a:solidFill>
                <a:latin typeface="Verdana" pitchFamily="34" charset="0"/>
              </a:rPr>
              <a:t>UvA -&gt;	26-10 t/m 30-10		</a:t>
            </a:r>
          </a:p>
          <a:p>
            <a:pPr marL="0" indent="0" algn="l" eaLnBrk="1" hangingPunct="1">
              <a:buNone/>
            </a:pPr>
            <a:r>
              <a:rPr lang="en-US" sz="2000" b="1" dirty="0">
                <a:solidFill>
                  <a:schemeClr val="bg1"/>
                </a:solidFill>
                <a:latin typeface="Verdana" pitchFamily="34" charset="0"/>
              </a:rPr>
              <a:t>VU -&gt;	06-11 </a:t>
            </a:r>
            <a:r>
              <a:rPr lang="en-US" sz="2000" b="1" dirty="0" err="1">
                <a:solidFill>
                  <a:schemeClr val="bg1"/>
                </a:solidFill>
                <a:latin typeface="Verdana" pitchFamily="34" charset="0"/>
              </a:rPr>
              <a:t>en</a:t>
            </a:r>
            <a:r>
              <a:rPr lang="en-US" sz="2000" b="1" dirty="0">
                <a:solidFill>
                  <a:schemeClr val="bg1"/>
                </a:solidFill>
                <a:latin typeface="Verdana" pitchFamily="34" charset="0"/>
              </a:rPr>
              <a:t> 07-11		</a:t>
            </a:r>
          </a:p>
          <a:p>
            <a:pPr marL="0" indent="0" algn="l" eaLnBrk="1" hangingPunct="1">
              <a:buNone/>
            </a:pPr>
            <a:r>
              <a:rPr lang="en-US" sz="2000" b="1" dirty="0">
                <a:solidFill>
                  <a:schemeClr val="bg1"/>
                </a:solidFill>
                <a:latin typeface="Verdana" pitchFamily="34" charset="0"/>
              </a:rPr>
              <a:t>TU -&gt;	16-10 </a:t>
            </a:r>
            <a:r>
              <a:rPr lang="en-US" sz="2000" b="1" dirty="0" err="1">
                <a:solidFill>
                  <a:schemeClr val="bg1"/>
                </a:solidFill>
                <a:latin typeface="Verdana" pitchFamily="34" charset="0"/>
              </a:rPr>
              <a:t>en</a:t>
            </a:r>
            <a:r>
              <a:rPr lang="en-US" sz="2000" b="1" dirty="0">
                <a:solidFill>
                  <a:schemeClr val="bg1"/>
                </a:solidFill>
                <a:latin typeface="Verdana" pitchFamily="34" charset="0"/>
              </a:rPr>
              <a:t> 19-10		</a:t>
            </a:r>
          </a:p>
          <a:p>
            <a:pPr marL="0" indent="0" algn="l" eaLnBrk="1" hangingPunct="1">
              <a:buNone/>
            </a:pPr>
            <a:r>
              <a:rPr lang="en-US" sz="2000" b="1" dirty="0">
                <a:solidFill>
                  <a:schemeClr val="bg1"/>
                </a:solidFill>
                <a:latin typeface="Verdana" pitchFamily="34" charset="0"/>
              </a:rPr>
              <a:t>Leiden -&gt; 10-10 (</a:t>
            </a:r>
            <a:r>
              <a:rPr lang="en-US" sz="2000" b="1" dirty="0" err="1">
                <a:solidFill>
                  <a:schemeClr val="bg1"/>
                </a:solidFill>
                <a:latin typeface="Verdana" pitchFamily="34" charset="0"/>
              </a:rPr>
              <a:t>hbo</a:t>
            </a:r>
            <a:r>
              <a:rPr lang="en-US" sz="2000" b="1" dirty="0">
                <a:solidFill>
                  <a:schemeClr val="bg1"/>
                </a:solidFill>
                <a:latin typeface="Verdana" pitchFamily="34" charset="0"/>
              </a:rPr>
              <a:t>) </a:t>
            </a:r>
            <a:r>
              <a:rPr lang="en-US" sz="2000" b="1" dirty="0" err="1">
                <a:solidFill>
                  <a:schemeClr val="bg1"/>
                </a:solidFill>
                <a:latin typeface="Verdana" pitchFamily="34" charset="0"/>
              </a:rPr>
              <a:t>en</a:t>
            </a:r>
            <a:r>
              <a:rPr lang="en-US" sz="2000" b="1" dirty="0">
                <a:solidFill>
                  <a:schemeClr val="bg1"/>
                </a:solidFill>
                <a:latin typeface="Verdana" pitchFamily="34" charset="0"/>
              </a:rPr>
              <a:t> 07-11 (wo)	</a:t>
            </a:r>
          </a:p>
          <a:p>
            <a:pPr marL="0" indent="0" algn="l" eaLnBrk="1" hangingPunct="1">
              <a:buNone/>
            </a:pPr>
            <a:r>
              <a:rPr lang="en-US" sz="2000" b="1" dirty="0">
                <a:solidFill>
                  <a:schemeClr val="bg1"/>
                </a:solidFill>
                <a:latin typeface="Verdana" pitchFamily="34" charset="0"/>
              </a:rPr>
              <a:t>Utrecht -&gt;14-11(</a:t>
            </a:r>
            <a:r>
              <a:rPr lang="en-US" sz="2000" b="1" dirty="0" err="1">
                <a:solidFill>
                  <a:schemeClr val="bg1"/>
                </a:solidFill>
                <a:latin typeface="Verdana" pitchFamily="34" charset="0"/>
              </a:rPr>
              <a:t>hbo</a:t>
            </a:r>
            <a:r>
              <a:rPr lang="en-US" sz="2000" b="1" dirty="0">
                <a:solidFill>
                  <a:schemeClr val="bg1"/>
                </a:solidFill>
                <a:latin typeface="Verdana" pitchFamily="34" charset="0"/>
              </a:rPr>
              <a:t>) </a:t>
            </a:r>
            <a:r>
              <a:rPr lang="en-US" sz="2000" b="1" dirty="0" err="1">
                <a:solidFill>
                  <a:schemeClr val="bg1"/>
                </a:solidFill>
                <a:latin typeface="Verdana" pitchFamily="34" charset="0"/>
              </a:rPr>
              <a:t>en</a:t>
            </a:r>
            <a:r>
              <a:rPr lang="en-US" sz="2000" b="1" dirty="0">
                <a:solidFill>
                  <a:schemeClr val="bg1"/>
                </a:solidFill>
                <a:latin typeface="Verdana" pitchFamily="34" charset="0"/>
              </a:rPr>
              <a:t> 21-11 (wo)</a:t>
            </a:r>
          </a:p>
          <a:p>
            <a:pPr algn="l" eaLnBrk="1" hangingPunct="1">
              <a:buNone/>
            </a:pPr>
            <a:endParaRPr lang="nl-NL" sz="2000" b="1" dirty="0">
              <a:solidFill>
                <a:schemeClr val="bg1"/>
              </a:solidFill>
              <a:latin typeface="Verdana" pitchFamily="34" charset="0"/>
            </a:endParaRPr>
          </a:p>
        </p:txBody>
      </p:sp>
      <p:pic>
        <p:nvPicPr>
          <p:cNvPr id="6" name="droppedImage.pdf"/>
          <p:cNvPicPr/>
          <p:nvPr/>
        </p:nvPicPr>
        <p:blipFill>
          <a:blip r:embed="rId3"/>
          <a:srcRect l="5897" t="1762" r="7188" b="13109"/>
          <a:stretch>
            <a:fillRect/>
          </a:stretch>
        </p:blipFill>
        <p:spPr>
          <a:xfrm>
            <a:off x="7201141" y="5771127"/>
            <a:ext cx="1725221" cy="1021924"/>
          </a:xfrm>
          <a:prstGeom prst="rect">
            <a:avLst/>
          </a:prstGeom>
          <a:ln w="3175">
            <a:miter lim="400000"/>
          </a:ln>
        </p:spPr>
      </p:pic>
      <p:pic>
        <p:nvPicPr>
          <p:cNvPr id="7" name="droppedImage.pdf">
            <a:extLst>
              <a:ext uri="{FF2B5EF4-FFF2-40B4-BE49-F238E27FC236}">
                <a16:creationId xmlns:a16="http://schemas.microsoft.com/office/drawing/2014/main" id="{7A118AC2-54DF-9C49-93F9-D8C83F95161E}"/>
              </a:ext>
            </a:extLst>
          </p:cNvPr>
          <p:cNvPicPr/>
          <p:nvPr/>
        </p:nvPicPr>
        <p:blipFill>
          <a:blip r:embed="rId3"/>
          <a:srcRect l="53335" t="8844" r="19401" b="46844"/>
          <a:stretch>
            <a:fillRect/>
          </a:stretch>
        </p:blipFill>
        <p:spPr>
          <a:xfrm>
            <a:off x="534507" y="2695027"/>
            <a:ext cx="461414" cy="453557"/>
          </a:xfrm>
          <a:prstGeom prst="rect">
            <a:avLst/>
          </a:prstGeom>
          <a:ln w="3175">
            <a:miter lim="400000"/>
          </a:ln>
        </p:spPr>
      </p:pic>
    </p:spTree>
    <p:extLst>
      <p:ext uri="{BB962C8B-B14F-4D97-AF65-F5344CB8AC3E}">
        <p14:creationId xmlns:p14="http://schemas.microsoft.com/office/powerpoint/2010/main" val="380835420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56"/>
          <p:cNvSpPr>
            <a:spLocks noGrp="1"/>
          </p:cNvSpPr>
          <p:nvPr>
            <p:ph type="title"/>
          </p:nvPr>
        </p:nvSpPr>
        <p:spPr>
          <a:xfrm>
            <a:off x="687065" y="328642"/>
            <a:ext cx="7601811" cy="630834"/>
          </a:xfrm>
          <a:prstGeom prst="rect">
            <a:avLst/>
          </a:prstGeom>
        </p:spPr>
        <p:txBody>
          <a:bodyPr lIns="20091" tIns="20091" rIns="20091" bIns="20091" anchor="ctr">
            <a:noAutofit/>
          </a:bodyPr>
          <a:lstStyle>
            <a:lvl1pPr algn="l">
              <a:defRPr sz="3200" b="1" i="1">
                <a:solidFill>
                  <a:srgbClr val="FF9300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 lvl="0">
              <a:defRPr sz="1800" b="0" i="0">
                <a:solidFill>
                  <a:srgbClr val="000000"/>
                </a:solidFill>
              </a:defRPr>
            </a:pPr>
            <a:r>
              <a:rPr lang="en-US" sz="3200" b="1" i="1" dirty="0" err="1">
                <a:solidFill>
                  <a:srgbClr val="FF9300"/>
                </a:solidFill>
              </a:rPr>
              <a:t>Kiezen</a:t>
            </a:r>
            <a:r>
              <a:rPr lang="en-US" sz="3200" b="1" i="1" dirty="0">
                <a:solidFill>
                  <a:srgbClr val="FF9300"/>
                </a:solidFill>
              </a:rPr>
              <a:t> en </a:t>
            </a:r>
            <a:r>
              <a:rPr lang="en-US" sz="3200" b="1" i="1" dirty="0" err="1">
                <a:solidFill>
                  <a:srgbClr val="FF9300"/>
                </a:solidFill>
              </a:rPr>
              <a:t>motivatie</a:t>
            </a:r>
            <a:endParaRPr sz="3200" b="1" i="1" dirty="0">
              <a:solidFill>
                <a:srgbClr val="FF9300"/>
              </a:solidFill>
            </a:endParaRPr>
          </a:p>
        </p:txBody>
      </p:sp>
      <p:pic>
        <p:nvPicPr>
          <p:cNvPr id="5" name="Afbeelding 4"/>
          <p:cNvPicPr/>
          <p:nvPr/>
        </p:nvPicPr>
        <p:blipFill>
          <a:blip r:embed="rId2"/>
          <a:stretch>
            <a:fillRect/>
          </a:stretch>
        </p:blipFill>
        <p:spPr>
          <a:xfrm rot="21600000">
            <a:off x="611856" y="975354"/>
            <a:ext cx="8213398" cy="25401"/>
          </a:xfrm>
          <a:prstGeom prst="rect">
            <a:avLst/>
          </a:prstGeom>
        </p:spPr>
      </p:pic>
      <p:sp>
        <p:nvSpPr>
          <p:cNvPr id="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35369" y="1563212"/>
            <a:ext cx="8229600" cy="5157787"/>
          </a:xfrm>
        </p:spPr>
        <p:txBody>
          <a:bodyPr>
            <a:normAutofit/>
          </a:bodyPr>
          <a:lstStyle/>
          <a:p>
            <a:pPr algn="l" eaLnBrk="1" hangingPunct="1">
              <a:buFont typeface="Wingdings" pitchFamily="2" charset="2"/>
              <a:buNone/>
            </a:pPr>
            <a:r>
              <a:rPr lang="en-US" sz="2400" b="1" dirty="0" err="1">
                <a:solidFill>
                  <a:schemeClr val="bg1"/>
                </a:solidFill>
                <a:latin typeface="Verdana" pitchFamily="34" charset="0"/>
              </a:rPr>
              <a:t>Daarnaast</a:t>
            </a:r>
            <a:r>
              <a:rPr lang="en-US" sz="2400" b="1" dirty="0">
                <a:solidFill>
                  <a:schemeClr val="bg1"/>
                </a:solidFill>
                <a:latin typeface="Verdana" pitchFamily="34" charset="0"/>
              </a:rPr>
              <a:t>:</a:t>
            </a:r>
          </a:p>
          <a:p>
            <a:pPr algn="l" eaLnBrk="1" hangingPunct="1">
              <a:buFont typeface="Wingdings" pitchFamily="2" charset="2"/>
              <a:buNone/>
            </a:pPr>
            <a:endParaRPr lang="en-US" sz="2400" b="1" dirty="0">
              <a:solidFill>
                <a:schemeClr val="bg1"/>
              </a:solidFill>
              <a:latin typeface="Verdana" pitchFamily="34" charset="0"/>
            </a:endParaRPr>
          </a:p>
          <a:p>
            <a:pPr algn="l" eaLnBrk="1" hangingPunct="1">
              <a:buFont typeface="Wingdings" pitchFamily="2" charset="2"/>
              <a:buNone/>
            </a:pPr>
            <a:r>
              <a:rPr lang="en-US" sz="2400" b="1" dirty="0">
                <a:solidFill>
                  <a:schemeClr val="bg1"/>
                </a:solidFill>
                <a:latin typeface="Verdana" pitchFamily="34" charset="0"/>
              </a:rPr>
              <a:t>8-12: “</a:t>
            </a:r>
            <a:r>
              <a:rPr lang="en-US" sz="2400" b="1" dirty="0" err="1">
                <a:solidFill>
                  <a:schemeClr val="bg1"/>
                </a:solidFill>
                <a:latin typeface="Verdana" pitchFamily="34" charset="0"/>
              </a:rPr>
              <a:t>Straks</a:t>
            </a:r>
            <a:r>
              <a:rPr lang="en-US" sz="2400" b="1" dirty="0">
                <a:solidFill>
                  <a:schemeClr val="bg1"/>
                </a:solidFill>
                <a:latin typeface="Verdana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Verdana" pitchFamily="34" charset="0"/>
              </a:rPr>
              <a:t>studeren</a:t>
            </a:r>
            <a:r>
              <a:rPr lang="en-US" sz="2400" b="1" dirty="0">
                <a:solidFill>
                  <a:schemeClr val="bg1"/>
                </a:solidFill>
                <a:latin typeface="Verdana" pitchFamily="34" charset="0"/>
              </a:rPr>
              <a:t>” contact met oud-</a:t>
            </a:r>
            <a:r>
              <a:rPr lang="en-US" sz="2400" b="1" dirty="0" err="1">
                <a:solidFill>
                  <a:schemeClr val="bg1"/>
                </a:solidFill>
                <a:latin typeface="Verdana" pitchFamily="34" charset="0"/>
              </a:rPr>
              <a:t>leerlingen</a:t>
            </a:r>
            <a:r>
              <a:rPr lang="en-US" sz="2400" b="1" dirty="0">
                <a:solidFill>
                  <a:schemeClr val="bg1"/>
                </a:solidFill>
                <a:latin typeface="Verdana" pitchFamily="34" charset="0"/>
              </a:rPr>
              <a:t> (</a:t>
            </a:r>
            <a:r>
              <a:rPr lang="en-US" sz="2400" b="1" dirty="0" err="1">
                <a:solidFill>
                  <a:schemeClr val="bg1"/>
                </a:solidFill>
                <a:latin typeface="Verdana" pitchFamily="34" charset="0"/>
              </a:rPr>
              <a:t>eerstejaars</a:t>
            </a:r>
            <a:r>
              <a:rPr lang="en-US" sz="2400" b="1" dirty="0">
                <a:solidFill>
                  <a:schemeClr val="bg1"/>
                </a:solidFill>
                <a:latin typeface="Verdana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Verdana" pitchFamily="34" charset="0"/>
              </a:rPr>
              <a:t>studenten</a:t>
            </a:r>
            <a:r>
              <a:rPr lang="en-US" sz="2400" b="1" dirty="0">
                <a:solidFill>
                  <a:schemeClr val="bg1"/>
                </a:solidFill>
                <a:latin typeface="Verdana" pitchFamily="34" charset="0"/>
              </a:rPr>
              <a:t>)</a:t>
            </a:r>
          </a:p>
          <a:p>
            <a:pPr algn="l" eaLnBrk="1" hangingPunct="1">
              <a:buFont typeface="Wingdings" pitchFamily="2" charset="2"/>
              <a:buNone/>
            </a:pPr>
            <a:endParaRPr lang="en-US" sz="2400" b="1" dirty="0">
              <a:solidFill>
                <a:schemeClr val="bg1"/>
              </a:solidFill>
              <a:latin typeface="Verdana" pitchFamily="34" charset="0"/>
            </a:endParaRPr>
          </a:p>
          <a:p>
            <a:pPr algn="l" eaLnBrk="1" hangingPunct="1">
              <a:buFont typeface="Wingdings" pitchFamily="2" charset="2"/>
              <a:buNone/>
            </a:pPr>
            <a:r>
              <a:rPr lang="en-US" sz="2400" b="1" dirty="0">
                <a:solidFill>
                  <a:schemeClr val="bg1"/>
                </a:solidFill>
                <a:latin typeface="Verdana" pitchFamily="34" charset="0"/>
              </a:rPr>
              <a:t>19-11: </a:t>
            </a:r>
            <a:r>
              <a:rPr lang="en-US" sz="2400" b="1" dirty="0" err="1">
                <a:solidFill>
                  <a:schemeClr val="bg1"/>
                </a:solidFill>
                <a:latin typeface="Verdana" pitchFamily="34" charset="0"/>
              </a:rPr>
              <a:t>Studiekeuzetraining</a:t>
            </a:r>
            <a:r>
              <a:rPr lang="en-US" sz="2400" b="1" dirty="0">
                <a:solidFill>
                  <a:schemeClr val="bg1"/>
                </a:solidFill>
                <a:latin typeface="Verdana" pitchFamily="34" charset="0"/>
              </a:rPr>
              <a:t> (</a:t>
            </a:r>
            <a:r>
              <a:rPr lang="en-US" sz="2400" b="1" dirty="0" err="1">
                <a:solidFill>
                  <a:schemeClr val="bg1"/>
                </a:solidFill>
                <a:latin typeface="Verdana" pitchFamily="34" charset="0"/>
              </a:rPr>
              <a:t>middag</a:t>
            </a:r>
            <a:r>
              <a:rPr lang="en-US" sz="2400" b="1" dirty="0">
                <a:solidFill>
                  <a:schemeClr val="bg1"/>
                </a:solidFill>
                <a:latin typeface="Verdana" pitchFamily="34" charset="0"/>
              </a:rPr>
              <a:t>, 				</a:t>
            </a:r>
            <a:r>
              <a:rPr lang="en-US" sz="2400" b="1" dirty="0" err="1">
                <a:solidFill>
                  <a:schemeClr val="bg1"/>
                </a:solidFill>
                <a:latin typeface="Verdana" pitchFamily="34" charset="0"/>
              </a:rPr>
              <a:t>facultatief</a:t>
            </a:r>
            <a:r>
              <a:rPr lang="en-US" sz="2400" b="1" dirty="0">
                <a:solidFill>
                  <a:schemeClr val="bg1"/>
                </a:solidFill>
                <a:latin typeface="Verdana" pitchFamily="34" charset="0"/>
              </a:rPr>
              <a:t>) </a:t>
            </a:r>
            <a:r>
              <a:rPr lang="en-US" sz="2400" b="1" dirty="0" err="1">
                <a:solidFill>
                  <a:schemeClr val="bg1"/>
                </a:solidFill>
                <a:latin typeface="Verdana" pitchFamily="34" charset="0"/>
              </a:rPr>
              <a:t>o.l.v.</a:t>
            </a:r>
            <a:r>
              <a:rPr lang="en-US" sz="2400" b="1" dirty="0">
                <a:solidFill>
                  <a:schemeClr val="bg1"/>
                </a:solidFill>
                <a:latin typeface="Verdana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Verdana" pitchFamily="34" charset="0"/>
              </a:rPr>
              <a:t>decaan</a:t>
            </a:r>
            <a:r>
              <a:rPr lang="en-US" sz="2400" b="1" dirty="0">
                <a:solidFill>
                  <a:schemeClr val="bg1"/>
                </a:solidFill>
                <a:latin typeface="Verdana" pitchFamily="34" charset="0"/>
              </a:rPr>
              <a:t> 	 	       </a:t>
            </a:r>
          </a:p>
          <a:p>
            <a:pPr algn="l" eaLnBrk="1" hangingPunct="1">
              <a:buFont typeface="Wingdings" pitchFamily="2" charset="2"/>
              <a:buNone/>
            </a:pPr>
            <a:endParaRPr lang="en-US" sz="2400" b="1" dirty="0">
              <a:solidFill>
                <a:schemeClr val="bg1"/>
              </a:solidFill>
              <a:latin typeface="Verdana" pitchFamily="34" charset="0"/>
            </a:endParaRPr>
          </a:p>
          <a:p>
            <a:pPr algn="l" eaLnBrk="1" hangingPunct="1">
              <a:buFont typeface="Wingdings" pitchFamily="2" charset="2"/>
              <a:buNone/>
            </a:pPr>
            <a:r>
              <a:rPr lang="en-US" sz="2400" b="1" dirty="0">
                <a:solidFill>
                  <a:schemeClr val="bg1"/>
                </a:solidFill>
                <a:latin typeface="Verdana" pitchFamily="34" charset="0"/>
              </a:rPr>
              <a:t>N.B. 	</a:t>
            </a:r>
            <a:r>
              <a:rPr lang="en-US" sz="2400" b="1" dirty="0" err="1">
                <a:solidFill>
                  <a:schemeClr val="bg1"/>
                </a:solidFill>
                <a:latin typeface="Verdana" pitchFamily="34" charset="0"/>
              </a:rPr>
              <a:t>voor</a:t>
            </a:r>
            <a:r>
              <a:rPr lang="en-US" sz="2400" b="1" dirty="0">
                <a:solidFill>
                  <a:schemeClr val="bg1"/>
                </a:solidFill>
                <a:latin typeface="Verdana" pitchFamily="34" charset="0"/>
              </a:rPr>
              <a:t> 5 </a:t>
            </a:r>
            <a:r>
              <a:rPr lang="en-US" sz="2400" b="1" dirty="0" err="1">
                <a:solidFill>
                  <a:schemeClr val="bg1"/>
                </a:solidFill>
                <a:latin typeface="Verdana" pitchFamily="34" charset="0"/>
              </a:rPr>
              <a:t>vwo</a:t>
            </a:r>
            <a:r>
              <a:rPr lang="en-US" sz="2400" b="1" dirty="0">
                <a:solidFill>
                  <a:schemeClr val="bg1"/>
                </a:solidFill>
                <a:latin typeface="Verdana" pitchFamily="34" charset="0"/>
              </a:rPr>
              <a:t>: SKIA-</a:t>
            </a:r>
            <a:r>
              <a:rPr lang="en-US" sz="2400" b="1" dirty="0" err="1">
                <a:solidFill>
                  <a:schemeClr val="bg1"/>
                </a:solidFill>
                <a:latin typeface="Verdana" pitchFamily="34" charset="0"/>
              </a:rPr>
              <a:t>avonden</a:t>
            </a:r>
            <a:r>
              <a:rPr lang="en-US" sz="2400" b="1" dirty="0">
                <a:solidFill>
                  <a:schemeClr val="bg1"/>
                </a:solidFill>
                <a:latin typeface="Verdana" pitchFamily="34" charset="0"/>
              </a:rPr>
              <a:t> op 27 </a:t>
            </a:r>
            <a:r>
              <a:rPr lang="en-US" sz="2400" b="1" dirty="0" err="1">
                <a:solidFill>
                  <a:schemeClr val="bg1"/>
                </a:solidFill>
                <a:latin typeface="Verdana" pitchFamily="34" charset="0"/>
              </a:rPr>
              <a:t>en</a:t>
            </a:r>
            <a:r>
              <a:rPr lang="en-US" sz="2400" b="1" dirty="0">
                <a:solidFill>
                  <a:schemeClr val="bg1"/>
                </a:solidFill>
                <a:latin typeface="Verdana" pitchFamily="34" charset="0"/>
              </a:rPr>
              <a:t> 28 		</a:t>
            </a:r>
            <a:r>
              <a:rPr lang="en-US" sz="2400" b="1" dirty="0" err="1">
                <a:solidFill>
                  <a:schemeClr val="bg1"/>
                </a:solidFill>
                <a:latin typeface="Verdana" pitchFamily="34" charset="0"/>
              </a:rPr>
              <a:t>oktober</a:t>
            </a:r>
            <a:r>
              <a:rPr lang="en-US" sz="2400" b="1" dirty="0">
                <a:solidFill>
                  <a:schemeClr val="bg1"/>
                </a:solidFill>
                <a:latin typeface="Verdana" pitchFamily="34" charset="0"/>
              </a:rPr>
              <a:t>! </a:t>
            </a:r>
          </a:p>
          <a:p>
            <a:pPr algn="l" eaLnBrk="1" hangingPunct="1">
              <a:buFont typeface="Wingdings" pitchFamily="2" charset="2"/>
              <a:buNone/>
            </a:pPr>
            <a:r>
              <a:rPr lang="en-US" sz="2400" b="1" dirty="0">
                <a:solidFill>
                  <a:schemeClr val="bg1"/>
                </a:solidFill>
                <a:latin typeface="Verdana" pitchFamily="34" charset="0"/>
              </a:rPr>
              <a:t>		4strax.nl</a:t>
            </a:r>
          </a:p>
          <a:p>
            <a:pPr algn="l" eaLnBrk="1" hangingPunct="1">
              <a:buFont typeface="Wingdings" pitchFamily="2" charset="2"/>
              <a:buNone/>
            </a:pPr>
            <a:endParaRPr lang="en-US" sz="2400" b="1" dirty="0">
              <a:solidFill>
                <a:schemeClr val="bg1"/>
              </a:solidFill>
              <a:latin typeface="Verdana" pitchFamily="34" charset="0"/>
            </a:endParaRPr>
          </a:p>
          <a:p>
            <a:pPr algn="l" eaLnBrk="1" hangingPunct="1">
              <a:buNone/>
            </a:pPr>
            <a:endParaRPr lang="nl-NL" sz="2400" b="1" dirty="0">
              <a:solidFill>
                <a:schemeClr val="bg1"/>
              </a:solidFill>
              <a:latin typeface="Verdana" pitchFamily="34" charset="0"/>
            </a:endParaRPr>
          </a:p>
        </p:txBody>
      </p:sp>
      <p:pic>
        <p:nvPicPr>
          <p:cNvPr id="6" name="droppedImage.pdf"/>
          <p:cNvPicPr/>
          <p:nvPr/>
        </p:nvPicPr>
        <p:blipFill>
          <a:blip r:embed="rId3"/>
          <a:srcRect l="5897" t="1762" r="7188" b="13109"/>
          <a:stretch>
            <a:fillRect/>
          </a:stretch>
        </p:blipFill>
        <p:spPr>
          <a:xfrm>
            <a:off x="7201141" y="5771127"/>
            <a:ext cx="1725221" cy="1021924"/>
          </a:xfrm>
          <a:prstGeom prst="rect">
            <a:avLst/>
          </a:prstGeom>
          <a:ln w="3175">
            <a:miter lim="400000"/>
          </a:ln>
        </p:spPr>
      </p:pic>
      <p:pic>
        <p:nvPicPr>
          <p:cNvPr id="7" name="droppedImage.pdf">
            <a:extLst>
              <a:ext uri="{FF2B5EF4-FFF2-40B4-BE49-F238E27FC236}">
                <a16:creationId xmlns:a16="http://schemas.microsoft.com/office/drawing/2014/main" id="{4538ED9C-9581-5E46-BA60-F78650FE9B1E}"/>
              </a:ext>
            </a:extLst>
          </p:cNvPr>
          <p:cNvPicPr/>
          <p:nvPr/>
        </p:nvPicPr>
        <p:blipFill>
          <a:blip r:embed="rId3"/>
          <a:srcRect l="53335" t="8844" r="19401" b="46844"/>
          <a:stretch>
            <a:fillRect/>
          </a:stretch>
        </p:blipFill>
        <p:spPr>
          <a:xfrm>
            <a:off x="534507" y="2352446"/>
            <a:ext cx="461414" cy="453557"/>
          </a:xfrm>
          <a:prstGeom prst="rect">
            <a:avLst/>
          </a:prstGeom>
          <a:ln w="3175">
            <a:miter lim="400000"/>
          </a:ln>
        </p:spPr>
      </p:pic>
      <p:pic>
        <p:nvPicPr>
          <p:cNvPr id="8" name="droppedImage.pdf">
            <a:extLst>
              <a:ext uri="{FF2B5EF4-FFF2-40B4-BE49-F238E27FC236}">
                <a16:creationId xmlns:a16="http://schemas.microsoft.com/office/drawing/2014/main" id="{6B6024C0-6C19-C443-B10A-05CD256E10B9}"/>
              </a:ext>
            </a:extLst>
          </p:cNvPr>
          <p:cNvPicPr/>
          <p:nvPr/>
        </p:nvPicPr>
        <p:blipFill>
          <a:blip r:embed="rId3"/>
          <a:srcRect l="53335" t="8844" r="19401" b="46844"/>
          <a:stretch>
            <a:fillRect/>
          </a:stretch>
        </p:blipFill>
        <p:spPr>
          <a:xfrm>
            <a:off x="534507" y="3388294"/>
            <a:ext cx="461414" cy="453557"/>
          </a:xfrm>
          <a:prstGeom prst="rect">
            <a:avLst/>
          </a:prstGeom>
          <a:ln w="3175">
            <a:miter lim="400000"/>
          </a:ln>
        </p:spPr>
      </p:pic>
    </p:spTree>
    <p:extLst>
      <p:ext uri="{BB962C8B-B14F-4D97-AF65-F5344CB8AC3E}">
        <p14:creationId xmlns:p14="http://schemas.microsoft.com/office/powerpoint/2010/main" val="144366788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56"/>
          <p:cNvSpPr>
            <a:spLocks noGrp="1"/>
          </p:cNvSpPr>
          <p:nvPr>
            <p:ph type="title"/>
          </p:nvPr>
        </p:nvSpPr>
        <p:spPr>
          <a:xfrm>
            <a:off x="687065" y="328642"/>
            <a:ext cx="7601811" cy="630834"/>
          </a:xfrm>
          <a:prstGeom prst="rect">
            <a:avLst/>
          </a:prstGeom>
        </p:spPr>
        <p:txBody>
          <a:bodyPr lIns="20091" tIns="20091" rIns="20091" bIns="20091" anchor="ctr">
            <a:noAutofit/>
          </a:bodyPr>
          <a:lstStyle>
            <a:lvl1pPr algn="l">
              <a:defRPr sz="3200" b="1" i="1">
                <a:solidFill>
                  <a:srgbClr val="FF9300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 lvl="0">
              <a:defRPr sz="1800" b="0" i="0">
                <a:solidFill>
                  <a:srgbClr val="000000"/>
                </a:solidFill>
              </a:defRPr>
            </a:pPr>
            <a:r>
              <a:rPr lang="en-US" sz="3200" b="1" i="1" dirty="0" err="1">
                <a:solidFill>
                  <a:srgbClr val="FF9300"/>
                </a:solidFill>
              </a:rPr>
              <a:t>Proefstuderen</a:t>
            </a:r>
            <a:r>
              <a:rPr lang="en-US" sz="3200" b="1" i="1" dirty="0">
                <a:solidFill>
                  <a:srgbClr val="FF9300"/>
                </a:solidFill>
              </a:rPr>
              <a:t> </a:t>
            </a:r>
            <a:r>
              <a:rPr lang="en-US" sz="3200" b="1" i="1" dirty="0" err="1">
                <a:solidFill>
                  <a:srgbClr val="FF9300"/>
                </a:solidFill>
              </a:rPr>
              <a:t>en</a:t>
            </a:r>
            <a:r>
              <a:rPr lang="en-US" sz="3200" b="1" i="1" dirty="0">
                <a:solidFill>
                  <a:srgbClr val="FF9300"/>
                </a:solidFill>
              </a:rPr>
              <a:t> </a:t>
            </a:r>
            <a:r>
              <a:rPr lang="en-US" sz="3200" b="1" i="1" dirty="0" err="1">
                <a:solidFill>
                  <a:srgbClr val="FF9300"/>
                </a:solidFill>
              </a:rPr>
              <a:t>meelopen</a:t>
            </a:r>
            <a:endParaRPr sz="3200" b="1" i="1" dirty="0">
              <a:solidFill>
                <a:srgbClr val="FF9300"/>
              </a:solidFill>
            </a:endParaRPr>
          </a:p>
        </p:txBody>
      </p:sp>
      <p:pic>
        <p:nvPicPr>
          <p:cNvPr id="5" name="Afbeelding 4"/>
          <p:cNvPicPr/>
          <p:nvPr/>
        </p:nvPicPr>
        <p:blipFill>
          <a:blip r:embed="rId2"/>
          <a:stretch>
            <a:fillRect/>
          </a:stretch>
        </p:blipFill>
        <p:spPr>
          <a:xfrm rot="21600000">
            <a:off x="611856" y="975354"/>
            <a:ext cx="8213398" cy="25401"/>
          </a:xfrm>
          <a:prstGeom prst="rect">
            <a:avLst/>
          </a:prstGeom>
        </p:spPr>
      </p:pic>
      <p:pic>
        <p:nvPicPr>
          <p:cNvPr id="9" name="droppedImage.pdf"/>
          <p:cNvPicPr/>
          <p:nvPr/>
        </p:nvPicPr>
        <p:blipFill>
          <a:blip r:embed="rId3"/>
          <a:srcRect l="53335" t="8844" r="19401" b="46844"/>
          <a:stretch>
            <a:fillRect/>
          </a:stretch>
        </p:blipFill>
        <p:spPr>
          <a:xfrm>
            <a:off x="534507" y="1563212"/>
            <a:ext cx="461414" cy="453557"/>
          </a:xfrm>
          <a:prstGeom prst="rect">
            <a:avLst/>
          </a:prstGeom>
          <a:ln w="3175">
            <a:miter lim="400000"/>
          </a:ln>
        </p:spPr>
      </p:pic>
      <p:sp>
        <p:nvSpPr>
          <p:cNvPr id="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27055" y="1189140"/>
            <a:ext cx="8229600" cy="5157787"/>
          </a:xfrm>
        </p:spPr>
        <p:txBody>
          <a:bodyPr/>
          <a:lstStyle/>
          <a:p>
            <a:pPr algn="l" eaLnBrk="1" hangingPunct="1">
              <a:buNone/>
            </a:pPr>
            <a:endParaRPr lang="en-US" sz="2400" b="1" dirty="0">
              <a:solidFill>
                <a:schemeClr val="bg1"/>
              </a:solidFill>
              <a:latin typeface="Verdana" pitchFamily="34" charset="0"/>
            </a:endParaRPr>
          </a:p>
          <a:p>
            <a:pPr algn="l" eaLnBrk="1" hangingPunct="1"/>
            <a:r>
              <a:rPr lang="en-US" sz="2400" b="1" dirty="0">
                <a:solidFill>
                  <a:schemeClr val="bg1"/>
                </a:solidFill>
                <a:latin typeface="Verdana" pitchFamily="34" charset="0"/>
              </a:rPr>
              <a:t>In </a:t>
            </a:r>
            <a:r>
              <a:rPr lang="en-US" sz="2400" b="1" dirty="0" err="1">
                <a:solidFill>
                  <a:schemeClr val="bg1"/>
                </a:solidFill>
                <a:latin typeface="Verdana" pitchFamily="34" charset="0"/>
              </a:rPr>
              <a:t>principe</a:t>
            </a:r>
            <a:r>
              <a:rPr lang="en-US" sz="2400" b="1" dirty="0">
                <a:solidFill>
                  <a:schemeClr val="bg1"/>
                </a:solidFill>
                <a:latin typeface="Verdana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Verdana" pitchFamily="34" charset="0"/>
              </a:rPr>
              <a:t>ná</a:t>
            </a:r>
            <a:r>
              <a:rPr lang="en-US" sz="2400" b="1" dirty="0">
                <a:solidFill>
                  <a:schemeClr val="bg1"/>
                </a:solidFill>
                <a:latin typeface="Verdana" pitchFamily="34" charset="0"/>
              </a:rPr>
              <a:t> de open </a:t>
            </a:r>
            <a:r>
              <a:rPr lang="en-US" sz="2400" b="1" dirty="0" err="1">
                <a:solidFill>
                  <a:schemeClr val="bg1"/>
                </a:solidFill>
                <a:latin typeface="Verdana" pitchFamily="34" charset="0"/>
              </a:rPr>
              <a:t>dag</a:t>
            </a:r>
            <a:r>
              <a:rPr lang="en-US" sz="2400" b="1" dirty="0">
                <a:solidFill>
                  <a:schemeClr val="bg1"/>
                </a:solidFill>
                <a:latin typeface="Verdana" pitchFamily="34" charset="0"/>
              </a:rPr>
              <a:t>(en)</a:t>
            </a:r>
          </a:p>
          <a:p>
            <a:pPr algn="l" eaLnBrk="1" hangingPunct="1"/>
            <a:endParaRPr lang="en-US" sz="2400" b="1" dirty="0">
              <a:solidFill>
                <a:schemeClr val="bg1"/>
              </a:solidFill>
              <a:latin typeface="Verdana" pitchFamily="34" charset="0"/>
            </a:endParaRPr>
          </a:p>
          <a:p>
            <a:pPr algn="l" eaLnBrk="1" hangingPunct="1"/>
            <a:r>
              <a:rPr lang="en-US" sz="2400" b="1" dirty="0">
                <a:solidFill>
                  <a:schemeClr val="bg1"/>
                </a:solidFill>
                <a:latin typeface="Verdana" pitchFamily="34" charset="0"/>
              </a:rPr>
              <a:t>Nut: </a:t>
            </a:r>
            <a:r>
              <a:rPr lang="en-US" sz="2400" b="1" dirty="0" err="1">
                <a:solidFill>
                  <a:schemeClr val="bg1"/>
                </a:solidFill>
                <a:latin typeface="Verdana" pitchFamily="34" charset="0"/>
              </a:rPr>
              <a:t>verdieping</a:t>
            </a:r>
            <a:r>
              <a:rPr lang="en-US" sz="2400" b="1" dirty="0">
                <a:solidFill>
                  <a:schemeClr val="bg1"/>
                </a:solidFill>
                <a:latin typeface="Verdana" pitchFamily="34" charset="0"/>
              </a:rPr>
              <a:t>/ </a:t>
            </a:r>
            <a:r>
              <a:rPr lang="en-US" sz="2400" b="1" dirty="0" err="1">
                <a:solidFill>
                  <a:schemeClr val="bg1"/>
                </a:solidFill>
                <a:latin typeface="Verdana" pitchFamily="34" charset="0"/>
              </a:rPr>
              <a:t>wegnemen</a:t>
            </a:r>
            <a:r>
              <a:rPr lang="en-US" sz="2400" b="1" dirty="0">
                <a:solidFill>
                  <a:schemeClr val="bg1"/>
                </a:solidFill>
                <a:latin typeface="Verdana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Verdana" pitchFamily="34" charset="0"/>
              </a:rPr>
              <a:t>twijfel</a:t>
            </a:r>
            <a:endParaRPr lang="en-US" sz="2400" b="1" dirty="0">
              <a:solidFill>
                <a:schemeClr val="bg1"/>
              </a:solidFill>
              <a:latin typeface="Verdana" pitchFamily="34" charset="0"/>
            </a:endParaRPr>
          </a:p>
          <a:p>
            <a:pPr algn="l" eaLnBrk="1" hangingPunct="1"/>
            <a:endParaRPr lang="en-US" sz="2400" b="1" dirty="0">
              <a:solidFill>
                <a:schemeClr val="bg1"/>
              </a:solidFill>
              <a:latin typeface="Verdana" pitchFamily="34" charset="0"/>
            </a:endParaRPr>
          </a:p>
          <a:p>
            <a:pPr algn="l" eaLnBrk="1" hangingPunct="1"/>
            <a:r>
              <a:rPr lang="en-US" sz="2400" b="1" dirty="0" err="1">
                <a:solidFill>
                  <a:schemeClr val="bg1"/>
                </a:solidFill>
                <a:latin typeface="Verdana" pitchFamily="34" charset="0"/>
              </a:rPr>
              <a:t>Aanmelden</a:t>
            </a:r>
            <a:r>
              <a:rPr lang="en-US" sz="2400" b="1" dirty="0">
                <a:solidFill>
                  <a:schemeClr val="bg1"/>
                </a:solidFill>
                <a:latin typeface="Verdana" pitchFamily="34" charset="0"/>
              </a:rPr>
              <a:t> op de site </a:t>
            </a:r>
            <a:r>
              <a:rPr lang="en-US" sz="2400" b="1" dirty="0" err="1">
                <a:solidFill>
                  <a:schemeClr val="bg1"/>
                </a:solidFill>
                <a:latin typeface="Verdana" pitchFamily="34" charset="0"/>
              </a:rPr>
              <a:t>hogeschool</a:t>
            </a:r>
            <a:r>
              <a:rPr lang="en-US" sz="2400" b="1" dirty="0">
                <a:solidFill>
                  <a:schemeClr val="bg1"/>
                </a:solidFill>
                <a:latin typeface="Verdana" pitchFamily="34" charset="0"/>
              </a:rPr>
              <a:t> (</a:t>
            </a:r>
            <a:r>
              <a:rPr lang="en-US" sz="2400" b="1" dirty="0" err="1">
                <a:solidFill>
                  <a:schemeClr val="bg1"/>
                </a:solidFill>
                <a:latin typeface="Verdana" pitchFamily="34" charset="0"/>
              </a:rPr>
              <a:t>verlof</a:t>
            </a:r>
            <a:r>
              <a:rPr lang="en-US" sz="2400" b="1" dirty="0">
                <a:solidFill>
                  <a:schemeClr val="bg1"/>
                </a:solidFill>
                <a:latin typeface="Verdana" pitchFamily="34" charset="0"/>
              </a:rPr>
              <a:t> </a:t>
            </a:r>
          </a:p>
          <a:p>
            <a:pPr algn="l" eaLnBrk="1" hangingPunct="1"/>
            <a:r>
              <a:rPr lang="en-US" sz="2400" b="1" dirty="0" err="1">
                <a:solidFill>
                  <a:schemeClr val="bg1"/>
                </a:solidFill>
                <a:latin typeface="Verdana" pitchFamily="34" charset="0"/>
              </a:rPr>
              <a:t>vragen</a:t>
            </a:r>
            <a:r>
              <a:rPr lang="en-US" sz="2400" b="1" dirty="0">
                <a:solidFill>
                  <a:schemeClr val="bg1"/>
                </a:solidFill>
                <a:latin typeface="Verdana" pitchFamily="34" charset="0"/>
              </a:rPr>
              <a:t> via </a:t>
            </a:r>
            <a:r>
              <a:rPr lang="en-US" sz="2400" b="1" dirty="0" err="1">
                <a:solidFill>
                  <a:schemeClr val="bg1"/>
                </a:solidFill>
                <a:latin typeface="Verdana" pitchFamily="34" charset="0"/>
              </a:rPr>
              <a:t>onze</a:t>
            </a:r>
            <a:r>
              <a:rPr lang="en-US" sz="2400" b="1" dirty="0">
                <a:solidFill>
                  <a:schemeClr val="bg1"/>
                </a:solidFill>
                <a:latin typeface="Verdana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Verdana" pitchFamily="34" charset="0"/>
              </a:rPr>
              <a:t>administratie</a:t>
            </a:r>
            <a:r>
              <a:rPr lang="en-US" sz="2400" b="1" dirty="0">
                <a:solidFill>
                  <a:schemeClr val="bg1"/>
                </a:solidFill>
                <a:latin typeface="Verdana" pitchFamily="34" charset="0"/>
              </a:rPr>
              <a:t>)</a:t>
            </a:r>
          </a:p>
          <a:p>
            <a:pPr algn="l" eaLnBrk="1" hangingPunct="1"/>
            <a:endParaRPr lang="en-US" sz="2400" b="1" dirty="0">
              <a:solidFill>
                <a:schemeClr val="bg1"/>
              </a:solidFill>
              <a:latin typeface="Verdana" pitchFamily="34" charset="0"/>
            </a:endParaRPr>
          </a:p>
          <a:p>
            <a:pPr marL="0" indent="0" algn="l" eaLnBrk="1" hangingPunct="1">
              <a:buNone/>
            </a:pPr>
            <a:endParaRPr lang="en-US" sz="2400" b="1" dirty="0">
              <a:solidFill>
                <a:schemeClr val="bg1"/>
              </a:solidFill>
              <a:latin typeface="Verdana" pitchFamily="34" charset="0"/>
            </a:endParaRPr>
          </a:p>
          <a:p>
            <a:pPr marL="0" indent="0" algn="l" eaLnBrk="1" hangingPunct="1">
              <a:buNone/>
            </a:pPr>
            <a:endParaRPr lang="en-US" sz="2400" b="1" dirty="0">
              <a:solidFill>
                <a:schemeClr val="bg1"/>
              </a:solidFill>
              <a:latin typeface="Verdana" pitchFamily="34" charset="0"/>
            </a:endParaRPr>
          </a:p>
          <a:p>
            <a:pPr algn="l" eaLnBrk="1" hangingPunct="1">
              <a:buNone/>
            </a:pPr>
            <a:endParaRPr lang="nl-NL" b="1" dirty="0">
              <a:solidFill>
                <a:schemeClr val="bg1"/>
              </a:solidFill>
              <a:latin typeface="Verdana" pitchFamily="34" charset="0"/>
            </a:endParaRPr>
          </a:p>
        </p:txBody>
      </p:sp>
      <p:pic>
        <p:nvPicPr>
          <p:cNvPr id="8" name="droppedImage.pdf"/>
          <p:cNvPicPr/>
          <p:nvPr/>
        </p:nvPicPr>
        <p:blipFill>
          <a:blip r:embed="rId3"/>
          <a:srcRect l="53335" t="8844" r="19401" b="46844"/>
          <a:stretch>
            <a:fillRect/>
          </a:stretch>
        </p:blipFill>
        <p:spPr>
          <a:xfrm>
            <a:off x="534507" y="2297503"/>
            <a:ext cx="461414" cy="453557"/>
          </a:xfrm>
          <a:prstGeom prst="rect">
            <a:avLst/>
          </a:prstGeom>
          <a:ln w="3175">
            <a:miter lim="400000"/>
          </a:ln>
        </p:spPr>
      </p:pic>
      <p:pic>
        <p:nvPicPr>
          <p:cNvPr id="10" name="droppedImage.pdf"/>
          <p:cNvPicPr/>
          <p:nvPr/>
        </p:nvPicPr>
        <p:blipFill>
          <a:blip r:embed="rId3"/>
          <a:srcRect l="53335" t="8844" r="19401" b="46844"/>
          <a:stretch>
            <a:fillRect/>
          </a:stretch>
        </p:blipFill>
        <p:spPr>
          <a:xfrm>
            <a:off x="534507" y="3031794"/>
            <a:ext cx="461414" cy="453557"/>
          </a:xfrm>
          <a:prstGeom prst="rect">
            <a:avLst/>
          </a:prstGeom>
          <a:ln w="3175">
            <a:miter lim="400000"/>
          </a:ln>
        </p:spPr>
      </p:pic>
      <p:pic>
        <p:nvPicPr>
          <p:cNvPr id="11" name="droppedImage.pdf"/>
          <p:cNvPicPr/>
          <p:nvPr/>
        </p:nvPicPr>
        <p:blipFill>
          <a:blip r:embed="rId3"/>
          <a:srcRect l="5897" t="1762" r="7188" b="13109"/>
          <a:stretch>
            <a:fillRect/>
          </a:stretch>
        </p:blipFill>
        <p:spPr>
          <a:xfrm>
            <a:off x="7201141" y="5771127"/>
            <a:ext cx="1725221" cy="1021924"/>
          </a:xfrm>
          <a:prstGeom prst="rect">
            <a:avLst/>
          </a:prstGeom>
          <a:ln w="3175">
            <a:miter lim="400000"/>
          </a:ln>
        </p:spPr>
      </p:pic>
    </p:spTree>
    <p:extLst>
      <p:ext uri="{BB962C8B-B14F-4D97-AF65-F5344CB8AC3E}">
        <p14:creationId xmlns:p14="http://schemas.microsoft.com/office/powerpoint/2010/main" val="53809617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56"/>
          <p:cNvSpPr>
            <a:spLocks noGrp="1"/>
          </p:cNvSpPr>
          <p:nvPr>
            <p:ph type="title"/>
          </p:nvPr>
        </p:nvSpPr>
        <p:spPr>
          <a:xfrm>
            <a:off x="687065" y="328642"/>
            <a:ext cx="7601811" cy="630834"/>
          </a:xfrm>
          <a:prstGeom prst="rect">
            <a:avLst/>
          </a:prstGeom>
        </p:spPr>
        <p:txBody>
          <a:bodyPr lIns="20091" tIns="20091" rIns="20091" bIns="20091" anchor="ctr">
            <a:noAutofit/>
          </a:bodyPr>
          <a:lstStyle>
            <a:lvl1pPr algn="l">
              <a:defRPr sz="3200" b="1" i="1">
                <a:solidFill>
                  <a:srgbClr val="FF9300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 lvl="0">
              <a:defRPr sz="1800" b="0" i="0">
                <a:solidFill>
                  <a:srgbClr val="000000"/>
                </a:solidFill>
              </a:defRPr>
            </a:pPr>
            <a:r>
              <a:rPr lang="en-US" sz="3200" b="1" i="1" dirty="0" err="1">
                <a:solidFill>
                  <a:srgbClr val="FF9300"/>
                </a:solidFill>
              </a:rPr>
              <a:t>Succes</a:t>
            </a:r>
            <a:r>
              <a:rPr lang="en-US" sz="3200" b="1" i="1" dirty="0">
                <a:solidFill>
                  <a:srgbClr val="FF9300"/>
                </a:solidFill>
              </a:rPr>
              <a:t>? </a:t>
            </a:r>
            <a:r>
              <a:rPr lang="en-US" sz="3200" b="1" i="1" dirty="0" err="1">
                <a:solidFill>
                  <a:srgbClr val="FF9300"/>
                </a:solidFill>
              </a:rPr>
              <a:t>Geluk</a:t>
            </a:r>
            <a:r>
              <a:rPr lang="en-US" sz="3200" b="1" i="1" dirty="0">
                <a:solidFill>
                  <a:srgbClr val="FF9300"/>
                </a:solidFill>
              </a:rPr>
              <a:t>?</a:t>
            </a:r>
            <a:endParaRPr sz="3200" b="1" i="1" dirty="0">
              <a:solidFill>
                <a:srgbClr val="FF9300"/>
              </a:solidFill>
            </a:endParaRPr>
          </a:p>
        </p:txBody>
      </p:sp>
      <p:pic>
        <p:nvPicPr>
          <p:cNvPr id="5" name="Afbeelding 4"/>
          <p:cNvPicPr/>
          <p:nvPr/>
        </p:nvPicPr>
        <p:blipFill>
          <a:blip r:embed="rId2"/>
          <a:stretch>
            <a:fillRect/>
          </a:stretch>
        </p:blipFill>
        <p:spPr>
          <a:xfrm rot="21600000">
            <a:off x="611856" y="975354"/>
            <a:ext cx="8213398" cy="25401"/>
          </a:xfrm>
          <a:prstGeom prst="rect">
            <a:avLst/>
          </a:prstGeom>
        </p:spPr>
      </p:pic>
      <p:pic>
        <p:nvPicPr>
          <p:cNvPr id="9" name="droppedImage.pdf"/>
          <p:cNvPicPr/>
          <p:nvPr/>
        </p:nvPicPr>
        <p:blipFill>
          <a:blip r:embed="rId3"/>
          <a:srcRect l="53335" t="8844" r="19401" b="46844"/>
          <a:stretch>
            <a:fillRect/>
          </a:stretch>
        </p:blipFill>
        <p:spPr>
          <a:xfrm>
            <a:off x="534507" y="1563212"/>
            <a:ext cx="461414" cy="453557"/>
          </a:xfrm>
          <a:prstGeom prst="rect">
            <a:avLst/>
          </a:prstGeom>
          <a:ln w="3175">
            <a:miter lim="400000"/>
          </a:ln>
        </p:spPr>
      </p:pic>
      <p:sp>
        <p:nvSpPr>
          <p:cNvPr id="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27055" y="1189140"/>
            <a:ext cx="8229600" cy="5157787"/>
          </a:xfrm>
        </p:spPr>
        <p:txBody>
          <a:bodyPr/>
          <a:lstStyle/>
          <a:p>
            <a:pPr algn="l" eaLnBrk="1" hangingPunct="1">
              <a:buNone/>
            </a:pPr>
            <a:endParaRPr lang="en-US" sz="2400" b="1" dirty="0">
              <a:solidFill>
                <a:schemeClr val="bg1"/>
              </a:solidFill>
              <a:latin typeface="Verdana" pitchFamily="34" charset="0"/>
            </a:endParaRPr>
          </a:p>
          <a:p>
            <a:pPr algn="l" eaLnBrk="1" hangingPunct="1"/>
            <a:r>
              <a:rPr lang="en-US" sz="2400" b="1" dirty="0" err="1">
                <a:solidFill>
                  <a:schemeClr val="bg1"/>
                </a:solidFill>
                <a:latin typeface="Verdana" pitchFamily="34" charset="0"/>
              </a:rPr>
              <a:t>Uitval</a:t>
            </a:r>
            <a:r>
              <a:rPr lang="en-US" sz="2400" b="1" dirty="0">
                <a:solidFill>
                  <a:schemeClr val="bg1"/>
                </a:solidFill>
                <a:latin typeface="Verdana" pitchFamily="34" charset="0"/>
              </a:rPr>
              <a:t> (in 1e </a:t>
            </a:r>
            <a:r>
              <a:rPr lang="en-US" sz="2400" b="1" dirty="0" err="1">
                <a:solidFill>
                  <a:schemeClr val="bg1"/>
                </a:solidFill>
                <a:latin typeface="Verdana" pitchFamily="34" charset="0"/>
              </a:rPr>
              <a:t>jaar</a:t>
            </a:r>
            <a:r>
              <a:rPr lang="en-US" sz="2400" b="1" dirty="0">
                <a:solidFill>
                  <a:schemeClr val="bg1"/>
                </a:solidFill>
                <a:latin typeface="Verdana" pitchFamily="34" charset="0"/>
              </a:rPr>
              <a:t>): 	HBO 35 %</a:t>
            </a:r>
          </a:p>
          <a:p>
            <a:pPr marL="0" indent="0" algn="l" eaLnBrk="1" hangingPunct="1">
              <a:buNone/>
            </a:pPr>
            <a:r>
              <a:rPr lang="en-US" sz="2400" b="1" dirty="0">
                <a:solidFill>
                  <a:schemeClr val="bg1"/>
                </a:solidFill>
                <a:latin typeface="Verdana" pitchFamily="34" charset="0"/>
              </a:rPr>
              <a:t>		 				WO 15 %</a:t>
            </a:r>
          </a:p>
          <a:p>
            <a:pPr marL="0" indent="0" algn="l" eaLnBrk="1" hangingPunct="1">
              <a:buNone/>
            </a:pPr>
            <a:endParaRPr lang="en-US" sz="2400" b="1" dirty="0">
              <a:solidFill>
                <a:schemeClr val="bg1"/>
              </a:solidFill>
              <a:latin typeface="Verdana" pitchFamily="34" charset="0"/>
            </a:endParaRPr>
          </a:p>
          <a:p>
            <a:pPr algn="l" eaLnBrk="1" hangingPunct="1">
              <a:buNone/>
            </a:pPr>
            <a:endParaRPr lang="nl-NL" b="1" dirty="0">
              <a:solidFill>
                <a:schemeClr val="bg1"/>
              </a:solidFill>
              <a:latin typeface="Verdana" pitchFamily="34" charset="0"/>
            </a:endParaRPr>
          </a:p>
          <a:p>
            <a:pPr algn="l" eaLnBrk="1" hangingPunct="1">
              <a:buNone/>
            </a:pPr>
            <a:endParaRPr lang="nl-NL" b="1" dirty="0">
              <a:solidFill>
                <a:schemeClr val="bg1"/>
              </a:solidFill>
              <a:latin typeface="Verdana" pitchFamily="34" charset="0"/>
            </a:endParaRPr>
          </a:p>
          <a:p>
            <a:pPr algn="l" eaLnBrk="1" hangingPunct="1">
              <a:buNone/>
            </a:pPr>
            <a:r>
              <a:rPr lang="nl-NL" b="1" dirty="0">
                <a:solidFill>
                  <a:schemeClr val="bg1"/>
                </a:solidFill>
                <a:latin typeface="Verdana" pitchFamily="34" charset="0"/>
              </a:rPr>
              <a:t>Past de studie bij mij?</a:t>
            </a:r>
          </a:p>
          <a:p>
            <a:pPr algn="l" eaLnBrk="1" hangingPunct="1">
              <a:buNone/>
            </a:pPr>
            <a:r>
              <a:rPr lang="nl-NL" b="1" dirty="0">
                <a:solidFill>
                  <a:schemeClr val="bg1"/>
                </a:solidFill>
                <a:latin typeface="Verdana" pitchFamily="34" charset="0"/>
              </a:rPr>
              <a:t>Welk beroep kan ik verwachten?</a:t>
            </a:r>
          </a:p>
          <a:p>
            <a:pPr algn="l" eaLnBrk="1" hangingPunct="1">
              <a:buNone/>
            </a:pPr>
            <a:r>
              <a:rPr lang="nl-NL" b="1" dirty="0">
                <a:solidFill>
                  <a:schemeClr val="bg1"/>
                </a:solidFill>
                <a:latin typeface="Verdana" pitchFamily="34" charset="0"/>
              </a:rPr>
              <a:t>Wees niet bang om te switchen maar neem de tijd of een tussenjaar om een geschikt alternatief te vinden!</a:t>
            </a:r>
          </a:p>
        </p:txBody>
      </p:sp>
      <p:pic>
        <p:nvPicPr>
          <p:cNvPr id="8" name="droppedImage.pdf"/>
          <p:cNvPicPr/>
          <p:nvPr/>
        </p:nvPicPr>
        <p:blipFill>
          <a:blip r:embed="rId3"/>
          <a:srcRect l="53335" t="8844" r="19401" b="46844"/>
          <a:stretch>
            <a:fillRect/>
          </a:stretch>
        </p:blipFill>
        <p:spPr>
          <a:xfrm>
            <a:off x="534507" y="3358806"/>
            <a:ext cx="461414" cy="453557"/>
          </a:xfrm>
          <a:prstGeom prst="rect">
            <a:avLst/>
          </a:prstGeom>
          <a:ln w="3175">
            <a:miter lim="400000"/>
          </a:ln>
        </p:spPr>
      </p:pic>
      <p:pic>
        <p:nvPicPr>
          <p:cNvPr id="11" name="droppedImage.pdf"/>
          <p:cNvPicPr/>
          <p:nvPr/>
        </p:nvPicPr>
        <p:blipFill>
          <a:blip r:embed="rId3"/>
          <a:srcRect l="5897" t="1762" r="7188" b="13109"/>
          <a:stretch>
            <a:fillRect/>
          </a:stretch>
        </p:blipFill>
        <p:spPr>
          <a:xfrm>
            <a:off x="7201141" y="5771127"/>
            <a:ext cx="1725221" cy="1021924"/>
          </a:xfrm>
          <a:prstGeom prst="rect">
            <a:avLst/>
          </a:prstGeom>
          <a:ln w="3175">
            <a:miter lim="400000"/>
          </a:ln>
        </p:spPr>
      </p:pic>
    </p:spTree>
    <p:extLst>
      <p:ext uri="{BB962C8B-B14F-4D97-AF65-F5344CB8AC3E}">
        <p14:creationId xmlns:p14="http://schemas.microsoft.com/office/powerpoint/2010/main" val="313608507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34293" y="2709347"/>
            <a:ext cx="8229600" cy="5157787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endParaRPr lang="nl-NL" sz="2800" b="1" dirty="0">
              <a:latin typeface="Verdana" pitchFamily="34" charset="0"/>
            </a:endParaRPr>
          </a:p>
          <a:p>
            <a:pPr eaLnBrk="1" hangingPunct="1">
              <a:buFont typeface="Wingdings" pitchFamily="2" charset="2"/>
              <a:buNone/>
            </a:pPr>
            <a:endParaRPr lang="nl-NL" b="1" dirty="0">
              <a:latin typeface="Verdana" pitchFamily="34" charset="0"/>
            </a:endParaRPr>
          </a:p>
          <a:p>
            <a:pPr eaLnBrk="1" hangingPunct="1">
              <a:buFont typeface="Wingdings" pitchFamily="2" charset="2"/>
              <a:buNone/>
            </a:pPr>
            <a:endParaRPr lang="nl-NL" b="1" dirty="0">
              <a:latin typeface="Verdana" pitchFamily="34" charset="0"/>
            </a:endParaRPr>
          </a:p>
          <a:p>
            <a:pPr eaLnBrk="1" hangingPunct="1">
              <a:buFont typeface="Wingdings" pitchFamily="2" charset="2"/>
              <a:buNone/>
            </a:pPr>
            <a:endParaRPr lang="nl-NL" b="1" dirty="0">
              <a:latin typeface="Verdana" pitchFamily="34" charset="0"/>
            </a:endParaRPr>
          </a:p>
          <a:p>
            <a:pPr eaLnBrk="1" hangingPunct="1">
              <a:buFont typeface="Wingdings" pitchFamily="2" charset="2"/>
              <a:buNone/>
            </a:pPr>
            <a:endParaRPr lang="nl-NL" b="1" dirty="0">
              <a:latin typeface="Verdana" pitchFamily="34" charset="0"/>
            </a:endParaRPr>
          </a:p>
          <a:p>
            <a:pPr algn="l" eaLnBrk="1" hangingPunct="1">
              <a:buFont typeface="Wingdings" pitchFamily="2" charset="2"/>
              <a:buNone/>
            </a:pPr>
            <a:r>
              <a:rPr lang="nl-NL" sz="2800" b="1" dirty="0">
                <a:solidFill>
                  <a:schemeClr val="bg1"/>
                </a:solidFill>
                <a:latin typeface="Verdana" pitchFamily="34" charset="0"/>
              </a:rPr>
              <a:t>Vragen? Afspraak?</a:t>
            </a:r>
          </a:p>
          <a:p>
            <a:pPr algn="l" eaLnBrk="1" hangingPunct="1">
              <a:buFont typeface="Wingdings" pitchFamily="2" charset="2"/>
              <a:buNone/>
            </a:pPr>
            <a:r>
              <a:rPr lang="nl-NL" sz="2800" b="1" dirty="0">
                <a:solidFill>
                  <a:schemeClr val="bg1"/>
                </a:solidFill>
                <a:latin typeface="Verdana" pitchFamily="34" charset="0"/>
              </a:rPr>
              <a:t>Decaan dhr. Welboren</a:t>
            </a:r>
          </a:p>
          <a:p>
            <a:pPr algn="l" eaLnBrk="1" hangingPunct="1">
              <a:buFont typeface="Wingdings" pitchFamily="2" charset="2"/>
              <a:buNone/>
            </a:pPr>
            <a:r>
              <a:rPr lang="nl-NL" sz="2800" b="1" dirty="0">
                <a:solidFill>
                  <a:schemeClr val="bg1"/>
                </a:solidFill>
                <a:latin typeface="Verdana" pitchFamily="34" charset="0"/>
              </a:rPr>
              <a:t>Donderdag	 13-15 uur</a:t>
            </a:r>
          </a:p>
          <a:p>
            <a:pPr algn="l" eaLnBrk="1" hangingPunct="1">
              <a:buFont typeface="Wingdings" pitchFamily="2" charset="2"/>
              <a:buNone/>
            </a:pPr>
            <a:r>
              <a:rPr lang="nl-NL" sz="2800" b="1" dirty="0">
                <a:solidFill>
                  <a:schemeClr val="bg1"/>
                </a:solidFill>
                <a:latin typeface="Verdana" pitchFamily="34" charset="0"/>
              </a:rPr>
              <a:t>r.welboren@vellesancollege.nl</a:t>
            </a:r>
            <a:r>
              <a:rPr lang="nl-NL" b="1" dirty="0">
                <a:latin typeface="Verdana" pitchFamily="34" charset="0"/>
              </a:rPr>
              <a:t>		</a:t>
            </a:r>
          </a:p>
          <a:p>
            <a:pPr eaLnBrk="1" hangingPunct="1">
              <a:buFontTx/>
              <a:buNone/>
            </a:pPr>
            <a:endParaRPr lang="nl-NL" sz="3600" b="1" i="1" dirty="0">
              <a:latin typeface="Verdana" pitchFamily="34" charset="0"/>
            </a:endParaRPr>
          </a:p>
        </p:txBody>
      </p:sp>
      <p:pic>
        <p:nvPicPr>
          <p:cNvPr id="12" name="Afbeelding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1279" y="1365759"/>
            <a:ext cx="3355628" cy="2687176"/>
          </a:xfrm>
          <a:prstGeom prst="rect">
            <a:avLst/>
          </a:prstGeom>
        </p:spPr>
      </p:pic>
      <p:pic>
        <p:nvPicPr>
          <p:cNvPr id="4" name="droppedImage.pdf"/>
          <p:cNvPicPr/>
          <p:nvPr/>
        </p:nvPicPr>
        <p:blipFill>
          <a:blip r:embed="rId3"/>
          <a:srcRect l="5897" t="1762" r="7188" b="13109"/>
          <a:stretch>
            <a:fillRect/>
          </a:stretch>
        </p:blipFill>
        <p:spPr>
          <a:xfrm>
            <a:off x="7201141" y="5771127"/>
            <a:ext cx="1725221" cy="1021924"/>
          </a:xfrm>
          <a:prstGeom prst="rect">
            <a:avLst/>
          </a:prstGeom>
          <a:ln w="3175">
            <a:miter lim="400000"/>
          </a:ln>
        </p:spPr>
      </p:pic>
    </p:spTree>
    <p:extLst>
      <p:ext uri="{BB962C8B-B14F-4D97-AF65-F5344CB8AC3E}">
        <p14:creationId xmlns:p14="http://schemas.microsoft.com/office/powerpoint/2010/main" val="170516254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Shape 213"/>
          <p:cNvSpPr>
            <a:spLocks noGrp="1"/>
          </p:cNvSpPr>
          <p:nvPr>
            <p:ph type="title"/>
          </p:nvPr>
        </p:nvSpPr>
        <p:spPr>
          <a:xfrm>
            <a:off x="674365" y="328642"/>
            <a:ext cx="7601811" cy="630834"/>
          </a:xfrm>
          <a:prstGeom prst="rect">
            <a:avLst/>
          </a:prstGeom>
        </p:spPr>
        <p:txBody>
          <a:bodyPr lIns="20091" tIns="20091" rIns="20091" bIns="20091" anchor="ctr">
            <a:noAutofit/>
          </a:bodyPr>
          <a:lstStyle>
            <a:lvl1pPr algn="l">
              <a:defRPr sz="3200" b="1" i="1">
                <a:solidFill>
                  <a:srgbClr val="FF9300"/>
                </a:solidFill>
                <a:latin typeface="+mj-lt"/>
                <a:ea typeface="+mj-ea"/>
                <a:cs typeface="+mj-cs"/>
                <a:sym typeface="Helvetica"/>
              </a:defRPr>
            </a:lvl1pPr>
          </a:lstStyle>
          <a:p>
            <a:pPr lvl="0">
              <a:defRPr sz="1800" b="0" i="0">
                <a:solidFill>
                  <a:srgbClr val="000000"/>
                </a:solidFill>
              </a:defRPr>
            </a:pPr>
            <a:r>
              <a:rPr sz="3200" b="1" i="1" dirty="0" err="1">
                <a:solidFill>
                  <a:srgbClr val="FF9300"/>
                </a:solidFill>
              </a:rPr>
              <a:t>ontmoeting</a:t>
            </a:r>
            <a:r>
              <a:rPr sz="3200" b="1" i="1" dirty="0">
                <a:solidFill>
                  <a:srgbClr val="FF9300"/>
                </a:solidFill>
              </a:rPr>
              <a:t> met de mentor</a:t>
            </a:r>
          </a:p>
        </p:txBody>
      </p:sp>
      <p:sp>
        <p:nvSpPr>
          <p:cNvPr id="214" name="Shape 214"/>
          <p:cNvSpPr/>
          <p:nvPr/>
        </p:nvSpPr>
        <p:spPr>
          <a:xfrm>
            <a:off x="1380242" y="2179130"/>
            <a:ext cx="7445012" cy="522917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20091" tIns="20091" rIns="20091" bIns="20091" anchor="ctr">
            <a:spAutoFit/>
          </a:bodyPr>
          <a:lstStyle/>
          <a:p>
            <a:pPr lvl="0">
              <a:spcBef>
                <a:spcPts val="1900"/>
              </a:spcBef>
              <a:defRPr sz="1800"/>
            </a:pPr>
            <a:r>
              <a:rPr lang="en-US" sz="2800" b="1" dirty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5</a:t>
            </a:r>
            <a:r>
              <a:rPr sz="2800" b="1" dirty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H</a:t>
            </a:r>
            <a:r>
              <a:rPr lang="nl-NL" sz="2800" b="1" dirty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a</a:t>
            </a:r>
            <a:r>
              <a:rPr lang="en-US" sz="2800" b="1" dirty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 	 	Jasper Haagsma</a:t>
            </a:r>
            <a:r>
              <a:rPr lang="nl-NL" sz="2800" b="1" dirty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		</a:t>
            </a:r>
            <a:r>
              <a:rPr lang="en-US" sz="2800" b="1" dirty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B27</a:t>
            </a:r>
          </a:p>
          <a:p>
            <a:pPr lvl="0">
              <a:spcBef>
                <a:spcPts val="1900"/>
              </a:spcBef>
              <a:defRPr sz="1800"/>
            </a:pPr>
            <a:r>
              <a:rPr lang="en-US" sz="2800" b="1" dirty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5Hb    	Kim </a:t>
            </a:r>
            <a:r>
              <a:rPr lang="en-US" sz="2800" b="1" dirty="0" err="1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Kompier</a:t>
            </a:r>
            <a:r>
              <a:rPr lang="en-US" sz="2800" b="1" dirty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			B26</a:t>
            </a:r>
          </a:p>
          <a:p>
            <a:pPr lvl="0">
              <a:spcBef>
                <a:spcPts val="1900"/>
              </a:spcBef>
              <a:defRPr sz="1800"/>
            </a:pPr>
            <a:r>
              <a:rPr lang="en-US" sz="2800" b="1" dirty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5Va	   	Karin Willems		B25</a:t>
            </a:r>
          </a:p>
          <a:p>
            <a:pPr lvl="0">
              <a:spcBef>
                <a:spcPts val="1900"/>
              </a:spcBef>
              <a:defRPr sz="1800"/>
            </a:pPr>
            <a:r>
              <a:rPr lang="en-US" sz="2800" b="1" dirty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6Va	   	Cheryl </a:t>
            </a:r>
            <a:r>
              <a:rPr lang="en-US" sz="2800" b="1" dirty="0" err="1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Klesser</a:t>
            </a:r>
            <a:r>
              <a:rPr lang="en-US" sz="2800" b="1" dirty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		B24</a:t>
            </a:r>
          </a:p>
          <a:p>
            <a:pPr lvl="0">
              <a:spcBef>
                <a:spcPts val="1900"/>
              </a:spcBef>
              <a:defRPr sz="1800"/>
            </a:pPr>
            <a:r>
              <a:rPr lang="en-US" sz="2800" b="1" dirty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	</a:t>
            </a:r>
            <a:endParaRPr sz="2800" b="1" dirty="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lvl="0">
              <a:spcBef>
                <a:spcPts val="1900"/>
              </a:spcBef>
              <a:defRPr sz="1800"/>
            </a:pPr>
            <a:r>
              <a:rPr sz="2800" b="1" dirty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	 		</a:t>
            </a:r>
            <a:endParaRPr sz="2800" dirty="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lvl="0" defTabSz="584200">
              <a:defRPr sz="1800"/>
            </a:pPr>
            <a:endParaRPr sz="2400" b="1" dirty="0">
              <a:solidFill>
                <a:srgbClr val="FFFFFF"/>
              </a:solidFill>
              <a:latin typeface="+mj-lt"/>
              <a:ea typeface="+mj-ea"/>
              <a:cs typeface="+mj-cs"/>
              <a:sym typeface="Helvetica"/>
            </a:endParaRPr>
          </a:p>
          <a:p>
            <a:pPr lvl="0" defTabSz="584200">
              <a:defRPr sz="1800"/>
            </a:pPr>
            <a:endParaRPr sz="2400" b="1" dirty="0">
              <a:solidFill>
                <a:srgbClr val="FFFFFF"/>
              </a:solidFill>
              <a:latin typeface="+mj-lt"/>
              <a:ea typeface="+mj-ea"/>
              <a:cs typeface="+mj-cs"/>
              <a:sym typeface="Helvetica"/>
            </a:endParaRPr>
          </a:p>
          <a:p>
            <a:pPr lvl="0" defTabSz="584200">
              <a:defRPr sz="1800"/>
            </a:pPr>
            <a:endParaRPr sz="2400" b="1" dirty="0">
              <a:solidFill>
                <a:srgbClr val="FFFFFF"/>
              </a:solidFill>
              <a:latin typeface="+mj-lt"/>
              <a:ea typeface="+mj-ea"/>
              <a:cs typeface="+mj-cs"/>
              <a:sym typeface="Helvetica"/>
            </a:endParaRPr>
          </a:p>
          <a:p>
            <a:pPr lvl="0" defTabSz="584200">
              <a:defRPr sz="1800"/>
            </a:pPr>
            <a:endParaRPr i="1" dirty="0">
              <a:solidFill>
                <a:srgbClr val="FF9300"/>
              </a:solidFill>
              <a:latin typeface="+mj-lt"/>
              <a:ea typeface="+mj-ea"/>
              <a:cs typeface="+mj-cs"/>
              <a:sym typeface="Helvetica"/>
            </a:endParaRPr>
          </a:p>
        </p:txBody>
      </p:sp>
      <p:pic>
        <p:nvPicPr>
          <p:cNvPr id="215" name="Afbeelding 214"/>
          <p:cNvPicPr/>
          <p:nvPr/>
        </p:nvPicPr>
        <p:blipFill>
          <a:blip r:embed="rId2"/>
          <a:stretch>
            <a:fillRect/>
          </a:stretch>
        </p:blipFill>
        <p:spPr>
          <a:xfrm rot="21600000">
            <a:off x="611856" y="975354"/>
            <a:ext cx="8213398" cy="25401"/>
          </a:xfrm>
          <a:prstGeom prst="rect">
            <a:avLst/>
          </a:prstGeom>
        </p:spPr>
      </p:pic>
      <p:pic>
        <p:nvPicPr>
          <p:cNvPr id="218" name="droppedImage.pdf"/>
          <p:cNvPicPr/>
          <p:nvPr/>
        </p:nvPicPr>
        <p:blipFill>
          <a:blip r:embed="rId3"/>
          <a:srcRect l="53335" t="9716" r="19401" b="45972"/>
          <a:stretch>
            <a:fillRect/>
          </a:stretch>
        </p:blipFill>
        <p:spPr>
          <a:xfrm>
            <a:off x="560565" y="2891103"/>
            <a:ext cx="461414" cy="453558"/>
          </a:xfrm>
          <a:prstGeom prst="rect">
            <a:avLst/>
          </a:prstGeom>
          <a:ln w="3175">
            <a:miter lim="400000"/>
          </a:ln>
        </p:spPr>
      </p:pic>
      <p:pic>
        <p:nvPicPr>
          <p:cNvPr id="220" name="droppedImage.pdf"/>
          <p:cNvPicPr/>
          <p:nvPr/>
        </p:nvPicPr>
        <p:blipFill>
          <a:blip r:embed="rId3"/>
          <a:srcRect l="5897" t="1762" r="7188" b="13109"/>
          <a:stretch>
            <a:fillRect/>
          </a:stretch>
        </p:blipFill>
        <p:spPr>
          <a:xfrm>
            <a:off x="7201141" y="5771127"/>
            <a:ext cx="1725221" cy="1021924"/>
          </a:xfrm>
          <a:prstGeom prst="rect">
            <a:avLst/>
          </a:prstGeom>
          <a:ln w="3175">
            <a:miter lim="400000"/>
          </a:ln>
        </p:spPr>
      </p:pic>
      <p:pic>
        <p:nvPicPr>
          <p:cNvPr id="9" name="droppedImage.pdf"/>
          <p:cNvPicPr/>
          <p:nvPr/>
        </p:nvPicPr>
        <p:blipFill>
          <a:blip r:embed="rId3"/>
          <a:srcRect l="53335" t="9716" r="19401" b="45972"/>
          <a:stretch>
            <a:fillRect/>
          </a:stretch>
        </p:blipFill>
        <p:spPr>
          <a:xfrm>
            <a:off x="560565" y="3565268"/>
            <a:ext cx="461414" cy="453558"/>
          </a:xfrm>
          <a:prstGeom prst="rect">
            <a:avLst/>
          </a:prstGeom>
          <a:ln w="3175">
            <a:miter lim="400000"/>
          </a:ln>
        </p:spPr>
      </p:pic>
      <p:pic>
        <p:nvPicPr>
          <p:cNvPr id="11" name="droppedImage.pdf">
            <a:extLst>
              <a:ext uri="{FF2B5EF4-FFF2-40B4-BE49-F238E27FC236}">
                <a16:creationId xmlns:a16="http://schemas.microsoft.com/office/drawing/2014/main" id="{40B278CC-319F-7146-8046-9174AC3584F5}"/>
              </a:ext>
            </a:extLst>
          </p:cNvPr>
          <p:cNvPicPr/>
          <p:nvPr/>
        </p:nvPicPr>
        <p:blipFill>
          <a:blip r:embed="rId3"/>
          <a:srcRect l="53335" t="8844" r="19401" b="46844"/>
          <a:stretch>
            <a:fillRect/>
          </a:stretch>
        </p:blipFill>
        <p:spPr>
          <a:xfrm>
            <a:off x="560565" y="2179130"/>
            <a:ext cx="461414" cy="453557"/>
          </a:xfrm>
          <a:prstGeom prst="rect">
            <a:avLst/>
          </a:prstGeom>
          <a:ln w="3175">
            <a:miter lim="400000"/>
          </a:ln>
        </p:spPr>
      </p:pic>
      <p:pic>
        <p:nvPicPr>
          <p:cNvPr id="2" name="droppedImage.pdf">
            <a:extLst>
              <a:ext uri="{FF2B5EF4-FFF2-40B4-BE49-F238E27FC236}">
                <a16:creationId xmlns:a16="http://schemas.microsoft.com/office/drawing/2014/main" id="{B00B3101-DFA6-38E1-E5CE-2A23FEE4EA94}"/>
              </a:ext>
            </a:extLst>
          </p:cNvPr>
          <p:cNvPicPr/>
          <p:nvPr/>
        </p:nvPicPr>
        <p:blipFill>
          <a:blip r:embed="rId3"/>
          <a:srcRect l="53335" t="9716" r="19401" b="45972"/>
          <a:stretch>
            <a:fillRect/>
          </a:stretch>
        </p:blipFill>
        <p:spPr>
          <a:xfrm>
            <a:off x="560565" y="4239433"/>
            <a:ext cx="461414" cy="453558"/>
          </a:xfrm>
          <a:prstGeom prst="rect">
            <a:avLst/>
          </a:prstGeom>
          <a:ln w="3175">
            <a:miter lim="400000"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Default">
  <a:themeElements>
    <a:clrScheme name="Defaul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0CC99"/>
      </a:accent1>
      <a:accent2>
        <a:srgbClr val="3333CC"/>
      </a:accent2>
      <a:accent3>
        <a:srgbClr val="8F8F8F"/>
      </a:accent3>
      <a:accent4>
        <a:srgbClr val="707070"/>
      </a:accent4>
      <a:accent5>
        <a:srgbClr val="AAE0C9"/>
      </a:accent5>
      <a:accent6>
        <a:srgbClr val="2E2EB9"/>
      </a:accent6>
      <a:hlink>
        <a:srgbClr val="0000FF"/>
      </a:hlink>
      <a:folHlink>
        <a:srgbClr val="FF00FF"/>
      </a:folHlink>
    </a:clrScheme>
    <a:fontScheme name="Default">
      <a:majorFont>
        <a:latin typeface="Helvetica"/>
        <a:ea typeface="Helvetica"/>
        <a:cs typeface="Helvetica"/>
      </a:majorFont>
      <a:minorFont>
        <a:latin typeface="Avenir Book"/>
        <a:ea typeface="Avenir Book"/>
        <a:cs typeface="Avenir Book"/>
      </a:minorFont>
    </a:fontScheme>
    <a:fmtScheme name="Defaul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rgbClr val="00CC99"/>
          </a:solidFill>
          <a:prstDash val="solid"/>
          <a:bevel/>
        </a:ln>
        <a:effectLst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4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Times New Roman"/>
            <a:ea typeface="Times New Roman"/>
            <a:cs typeface="Times New Roman"/>
            <a:sym typeface="Times New Roman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CC99"/>
          </a:solidFill>
          <a:prstDash val="solid"/>
          <a:bevel/>
        </a:ln>
        <a:effectLst>
          <a:outerShdw blurRad="38100" dist="20000" dir="5400000" rotWithShape="0">
            <a:srgbClr val="000000">
              <a:alpha val="38000"/>
            </a:srgbClr>
          </a:outerShdw>
        </a:effectLst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4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Times New Roman"/>
            <a:ea typeface="Times New Roman"/>
            <a:cs typeface="Times New Roman"/>
            <a:sym typeface="Times New Roman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Default">
  <a:themeElements>
    <a:clrScheme name="Defaul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0CC99"/>
      </a:accent1>
      <a:accent2>
        <a:srgbClr val="3333CC"/>
      </a:accent2>
      <a:accent3>
        <a:srgbClr val="8F8F8F"/>
      </a:accent3>
      <a:accent4>
        <a:srgbClr val="707070"/>
      </a:accent4>
      <a:accent5>
        <a:srgbClr val="AAE0C9"/>
      </a:accent5>
      <a:accent6>
        <a:srgbClr val="2E2EB9"/>
      </a:accent6>
      <a:hlink>
        <a:srgbClr val="0000FF"/>
      </a:hlink>
      <a:folHlink>
        <a:srgbClr val="FF00FF"/>
      </a:folHlink>
    </a:clrScheme>
    <a:fontScheme name="Default">
      <a:majorFont>
        <a:latin typeface="Helvetica"/>
        <a:ea typeface="Helvetica"/>
        <a:cs typeface="Helvetica"/>
      </a:majorFont>
      <a:minorFont>
        <a:latin typeface="Avenir Book"/>
        <a:ea typeface="Avenir Book"/>
        <a:cs typeface="Avenir Book"/>
      </a:minorFont>
    </a:fontScheme>
    <a:fmtScheme name="Defaul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rgbClr val="00CC99"/>
          </a:solidFill>
          <a:prstDash val="solid"/>
          <a:bevel/>
        </a:ln>
        <a:effectLst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4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Times New Roman"/>
            <a:ea typeface="Times New Roman"/>
            <a:cs typeface="Times New Roman"/>
            <a:sym typeface="Times New Roman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CC99"/>
          </a:solidFill>
          <a:prstDash val="solid"/>
          <a:bevel/>
        </a:ln>
        <a:effectLst>
          <a:outerShdw blurRad="38100" dist="20000" dir="5400000" rotWithShape="0">
            <a:srgbClr val="000000">
              <a:alpha val="38000"/>
            </a:srgbClr>
          </a:outerShdw>
        </a:effectLst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4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Times New Roman"/>
            <a:ea typeface="Times New Roman"/>
            <a:cs typeface="Times New Roman"/>
            <a:sym typeface="Times New Roman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FolderType xmlns="48fb428f-7ea8-4ef6-bc81-caa5945e880c" xsi:nil="true"/>
    <Has_Teacher_Only_SectionGroup xmlns="48fb428f-7ea8-4ef6-bc81-caa5945e880c" xsi:nil="true"/>
    <DefaultSectionNames xmlns="48fb428f-7ea8-4ef6-bc81-caa5945e880c" xsi:nil="true"/>
    <Invited_Teachers xmlns="48fb428f-7ea8-4ef6-bc81-caa5945e880c" xsi:nil="true"/>
    <Invited_Students xmlns="48fb428f-7ea8-4ef6-bc81-caa5945e880c" xsi:nil="true"/>
    <Teachers xmlns="48fb428f-7ea8-4ef6-bc81-caa5945e880c">
      <UserInfo>
        <DisplayName/>
        <AccountId xsi:nil="true"/>
        <AccountType/>
      </UserInfo>
    </Teachers>
    <Self_Registration_Enabled xmlns="48fb428f-7ea8-4ef6-bc81-caa5945e880c" xsi:nil="true"/>
    <NotebookType xmlns="48fb428f-7ea8-4ef6-bc81-caa5945e880c" xsi:nil="true"/>
    <CultureName xmlns="48fb428f-7ea8-4ef6-bc81-caa5945e880c" xsi:nil="true"/>
    <Templates xmlns="48fb428f-7ea8-4ef6-bc81-caa5945e880c" xsi:nil="true"/>
    <Is_Collaboration_Space_Locked xmlns="48fb428f-7ea8-4ef6-bc81-caa5945e880c" xsi:nil="true"/>
    <Owner xmlns="48fb428f-7ea8-4ef6-bc81-caa5945e880c">
      <UserInfo>
        <DisplayName/>
        <AccountId xsi:nil="true"/>
        <AccountType/>
      </UserInfo>
    </Owner>
    <Student_Groups xmlns="48fb428f-7ea8-4ef6-bc81-caa5945e880c">
      <UserInfo>
        <DisplayName/>
        <AccountId xsi:nil="true"/>
        <AccountType/>
      </UserInfo>
    </Student_Groups>
    <Students xmlns="48fb428f-7ea8-4ef6-bc81-caa5945e880c">
      <UserInfo>
        <DisplayName/>
        <AccountId xsi:nil="true"/>
        <AccountType/>
      </UserInfo>
    </Students>
    <AppVersion xmlns="48fb428f-7ea8-4ef6-bc81-caa5945e880c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D3367432B18A4BBB879813FE784B6E" ma:contentTypeVersion="23" ma:contentTypeDescription="Een nieuw document maken." ma:contentTypeScope="" ma:versionID="47d64740e6f3cb15be3a64d39ac46eeb">
  <xsd:schema xmlns:xsd="http://www.w3.org/2001/XMLSchema" xmlns:xs="http://www.w3.org/2001/XMLSchema" xmlns:p="http://schemas.microsoft.com/office/2006/metadata/properties" xmlns:ns3="48fb428f-7ea8-4ef6-bc81-caa5945e880c" xmlns:ns4="bb9a941e-7842-42b8-b28d-3edd4481241d" targetNamespace="http://schemas.microsoft.com/office/2006/metadata/properties" ma:root="true" ma:fieldsID="8ef65982e0b3b3ce4d49d3aada6f59ba" ns3:_="" ns4:_="">
    <xsd:import namespace="48fb428f-7ea8-4ef6-bc81-caa5945e880c"/>
    <xsd:import namespace="bb9a941e-7842-42b8-b28d-3edd4481241d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Tags" minOccurs="0"/>
                <xsd:element ref="ns3:NotebookType" minOccurs="0"/>
                <xsd:element ref="ns3:FolderType" minOccurs="0"/>
                <xsd:element ref="ns3:Owner" minOccurs="0"/>
                <xsd:element ref="ns3:DefaultSectionNames" minOccurs="0"/>
                <xsd:element ref="ns3:Templates" minOccurs="0"/>
                <xsd:element ref="ns3:CultureName" minOccurs="0"/>
                <xsd:element ref="ns3:AppVersion" minOccurs="0"/>
                <xsd:element ref="ns3:Teachers" minOccurs="0"/>
                <xsd:element ref="ns3:Students" minOccurs="0"/>
                <xsd:element ref="ns3:Student_Groups" minOccurs="0"/>
                <xsd:element ref="ns3:Invited_Teachers" minOccurs="0"/>
                <xsd:element ref="ns3:Invited_Students" minOccurs="0"/>
                <xsd:element ref="ns3:Self_Registration_Enabled" minOccurs="0"/>
                <xsd:element ref="ns3:Has_Teacher_Only_SectionGroup" minOccurs="0"/>
                <xsd:element ref="ns3:Is_Collaboration_Space_Locked" minOccurs="0"/>
                <xsd:element ref="ns3:MediaServiceDateTaken" minOccurs="0"/>
                <xsd:element ref="ns3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fb428f-7ea8-4ef6-bc81-caa5945e880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MediaServiceAutoTags" ma:internalName="MediaServiceAutoTags" ma:readOnly="true">
      <xsd:simpleType>
        <xsd:restriction base="dms:Text"/>
      </xsd:simpleType>
    </xsd:element>
    <xsd:element name="NotebookType" ma:index="14" nillable="true" ma:displayName="Notebook Type" ma:internalName="NotebookType">
      <xsd:simpleType>
        <xsd:restriction base="dms:Text"/>
      </xsd:simpleType>
    </xsd:element>
    <xsd:element name="FolderType" ma:index="15" nillable="true" ma:displayName="Folder Type" ma:internalName="FolderType">
      <xsd:simpleType>
        <xsd:restriction base="dms:Text"/>
      </xsd:simpleType>
    </xsd:element>
    <xsd:element name="Owner" ma:index="16" nillable="true" ma:displayName="Owner" ma:internalName="Own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DefaultSectionNames" ma:index="17" nillable="true" ma:displayName="Default Section Names" ma:internalName="DefaultSectionNames">
      <xsd:simpleType>
        <xsd:restriction base="dms:Note">
          <xsd:maxLength value="255"/>
        </xsd:restriction>
      </xsd:simpleType>
    </xsd:element>
    <xsd:element name="Templates" ma:index="18" nillable="true" ma:displayName="Templates" ma:internalName="Templates">
      <xsd:simpleType>
        <xsd:restriction base="dms:Note">
          <xsd:maxLength value="255"/>
        </xsd:restriction>
      </xsd:simpleType>
    </xsd:element>
    <xsd:element name="CultureName" ma:index="19" nillable="true" ma:displayName="Culture Name" ma:internalName="CultureName">
      <xsd:simpleType>
        <xsd:restriction base="dms:Text"/>
      </xsd:simpleType>
    </xsd:element>
    <xsd:element name="AppVersion" ma:index="20" nillable="true" ma:displayName="App Version" ma:internalName="AppVersion">
      <xsd:simpleType>
        <xsd:restriction base="dms:Text"/>
      </xsd:simpleType>
    </xsd:element>
    <xsd:element name="Teachers" ma:index="21" nillable="true" ma:displayName="Teachers" ma:internalName="Teacher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s" ma:index="22" nillable="true" ma:displayName="Students" ma:internalName="Student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_Groups" ma:index="23" nillable="true" ma:displayName="Student Groups" ma:internalName="Student_Group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Invited_Teachers" ma:index="24" nillable="true" ma:displayName="Invited Teachers" ma:internalName="Invited_Teachers">
      <xsd:simpleType>
        <xsd:restriction base="dms:Note">
          <xsd:maxLength value="255"/>
        </xsd:restriction>
      </xsd:simpleType>
    </xsd:element>
    <xsd:element name="Invited_Students" ma:index="25" nillable="true" ma:displayName="Invited Students" ma:internalName="Invited_Students">
      <xsd:simpleType>
        <xsd:restriction base="dms:Note">
          <xsd:maxLength value="255"/>
        </xsd:restriction>
      </xsd:simpleType>
    </xsd:element>
    <xsd:element name="Self_Registration_Enabled" ma:index="26" nillable="true" ma:displayName="Self Registration Enabled" ma:internalName="Self_Registration_Enabled">
      <xsd:simpleType>
        <xsd:restriction base="dms:Boolean"/>
      </xsd:simpleType>
    </xsd:element>
    <xsd:element name="Has_Teacher_Only_SectionGroup" ma:index="27" nillable="true" ma:displayName="Has Teacher Only SectionGroup" ma:internalName="Has_Teacher_Only_SectionGroup">
      <xsd:simpleType>
        <xsd:restriction base="dms:Boolean"/>
      </xsd:simpleType>
    </xsd:element>
    <xsd:element name="Is_Collaboration_Space_Locked" ma:index="28" nillable="true" ma:displayName="Is Collaboration Space Locked" ma:internalName="Is_Collaboration_Space_Locked">
      <xsd:simpleType>
        <xsd:restriction base="dms:Boolean"/>
      </xsd:simpleType>
    </xsd:element>
    <xsd:element name="MediaServiceDateTaken" ma:index="29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3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b9a941e-7842-42b8-b28d-3edd4481241d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Gedeeld met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Gedeeld met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Hint-hash delen" ma:description="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BADE9FF-1FF8-4901-90F2-D87577836C1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46855C3-5E5D-4B32-8118-B9C997078607}">
  <ds:schemaRefs>
    <ds:schemaRef ds:uri="bb9a941e-7842-42b8-b28d-3edd4481241d"/>
    <ds:schemaRef ds:uri="http://schemas.microsoft.com/office/2006/metadata/properties"/>
    <ds:schemaRef ds:uri="48fb428f-7ea8-4ef6-bc81-caa5945e880c"/>
    <ds:schemaRef ds:uri="http://purl.org/dc/elements/1.1/"/>
    <ds:schemaRef ds:uri="http://www.w3.org/XML/1998/namespace"/>
    <ds:schemaRef ds:uri="http://schemas.microsoft.com/office/2006/documentManagement/types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B77F5CD4-E193-4E5E-8422-E57E70335FF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8fb428f-7ea8-4ef6-bc81-caa5945e880c"/>
    <ds:schemaRef ds:uri="bb9a941e-7842-42b8-b28d-3edd4481241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319</TotalTime>
  <Words>1552</Words>
  <Application>Microsoft Macintosh PowerPoint</Application>
  <PresentationFormat>Diavoorstelling (4:3)</PresentationFormat>
  <Paragraphs>388</Paragraphs>
  <Slides>32</Slides>
  <Notes>5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8</vt:i4>
      </vt:variant>
      <vt:variant>
        <vt:lpstr>Thema</vt:lpstr>
      </vt:variant>
      <vt:variant>
        <vt:i4>1</vt:i4>
      </vt:variant>
      <vt:variant>
        <vt:lpstr>Diatitels</vt:lpstr>
      </vt:variant>
      <vt:variant>
        <vt:i4>32</vt:i4>
      </vt:variant>
    </vt:vector>
  </HeadingPairs>
  <TitlesOfParts>
    <vt:vector size="41" baseType="lpstr">
      <vt:lpstr>.AppleSystemUIFont</vt:lpstr>
      <vt:lpstr>Avenir Book</vt:lpstr>
      <vt:lpstr>Helvetica</vt:lpstr>
      <vt:lpstr>Helvetica Light</vt:lpstr>
      <vt:lpstr>Tahoma</vt:lpstr>
      <vt:lpstr>Times New Roman</vt:lpstr>
      <vt:lpstr>Verdana</vt:lpstr>
      <vt:lpstr>Wingdings</vt:lpstr>
      <vt:lpstr>Default</vt:lpstr>
      <vt:lpstr>PowerPoint-presentatie</vt:lpstr>
      <vt:lpstr>welkom</vt:lpstr>
      <vt:lpstr>programma</vt:lpstr>
      <vt:lpstr>schoolexamen</vt:lpstr>
      <vt:lpstr>schoolexamen</vt:lpstr>
      <vt:lpstr>afspraken SE-toetsen</vt:lpstr>
      <vt:lpstr>PTA (havo)</vt:lpstr>
      <vt:lpstr>PTA (vwo)</vt:lpstr>
      <vt:lpstr>eindcijfers schoolexamen</vt:lpstr>
      <vt:lpstr>vakken met alleen schoolexamen</vt:lpstr>
      <vt:lpstr>combinatiecijfer</vt:lpstr>
      <vt:lpstr>profielwerkstuk</vt:lpstr>
      <vt:lpstr>eindcijfers examen</vt:lpstr>
      <vt:lpstr>slaag- / zakregeling</vt:lpstr>
      <vt:lpstr>CSE</vt:lpstr>
      <vt:lpstr>ondersteuning</vt:lpstr>
      <vt:lpstr>data</vt:lpstr>
      <vt:lpstr>data</vt:lpstr>
      <vt:lpstr>Voorlichting studiekeuze</vt:lpstr>
      <vt:lpstr>Aanmelding</vt:lpstr>
      <vt:lpstr>Aanmelding</vt:lpstr>
      <vt:lpstr>Decentrale selectie</vt:lpstr>
      <vt:lpstr>Studiekeuzecheck/matching</vt:lpstr>
      <vt:lpstr>Prestatiebeurs</vt:lpstr>
      <vt:lpstr>Bachelor en master</vt:lpstr>
      <vt:lpstr>Studielast</vt:lpstr>
      <vt:lpstr>Kiezen en motivatie</vt:lpstr>
      <vt:lpstr>Kiezen en motivatie</vt:lpstr>
      <vt:lpstr>Proefstuderen en meelopen</vt:lpstr>
      <vt:lpstr>Succes? Geluk?</vt:lpstr>
      <vt:lpstr>PowerPoint-presentatie</vt:lpstr>
      <vt:lpstr>ontmoeting met de mentor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cp:lastModifiedBy>Steuns, R.</cp:lastModifiedBy>
  <cp:revision>127</cp:revision>
  <dcterms:modified xsi:type="dcterms:W3CDTF">2026-09-30T17:15:07Z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0x01010079D3367432B18A4BBB879813FE784B6E</vt:lpwstr>
  </property>
</Properties>
</file>