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2" r:id="rId3"/>
    <p:sldId id="261" r:id="rId4"/>
    <p:sldId id="284" r:id="rId5"/>
    <p:sldId id="279" r:id="rId6"/>
    <p:sldId id="264" r:id="rId7"/>
    <p:sldId id="285" r:id="rId8"/>
    <p:sldId id="265" r:id="rId9"/>
    <p:sldId id="266" r:id="rId10"/>
    <p:sldId id="272" r:id="rId11"/>
    <p:sldId id="267" r:id="rId12"/>
    <p:sldId id="270" r:id="rId13"/>
    <p:sldId id="280" r:id="rId14"/>
    <p:sldId id="259" r:id="rId15"/>
    <p:sldId id="283" r:id="rId16"/>
    <p:sldId id="281" r:id="rId17"/>
    <p:sldId id="268" r:id="rId18"/>
    <p:sldId id="278" r:id="rId19"/>
    <p:sldId id="276" r:id="rId20"/>
  </p:sldIdLst>
  <p:sldSz cx="9906000" cy="6858000" type="A4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974" userDrawn="1">
          <p15:clr>
            <a:srgbClr val="A4A3A4"/>
          </p15:clr>
        </p15:guide>
        <p15:guide id="3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01F"/>
    <a:srgbClr val="FE7E7D"/>
    <a:srgbClr val="FCC006"/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5144E-B0EF-2440-A2AD-B6E56EDEB082}" v="22" dt="2025-09-23T16:15:51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73" autoAdjust="0"/>
    <p:restoredTop sz="94660"/>
  </p:normalViewPr>
  <p:slideViewPr>
    <p:cSldViewPr showGuides="1">
      <p:cViewPr varScale="1">
        <p:scale>
          <a:sx n="126" d="100"/>
          <a:sy n="126" d="100"/>
        </p:scale>
        <p:origin x="728" y="200"/>
      </p:cViewPr>
      <p:guideLst>
        <p:guide orient="horz" pos="2160"/>
        <p:guide orient="horz" pos="3974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1" d="100"/>
          <a:sy n="81" d="100"/>
        </p:scale>
        <p:origin x="3546" y="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g, F." userId="350745e0-ceca-4551-bfb1-8cafd601d263" providerId="ADAL" clId="{041347BA-A046-5011-AB0D-DAE3F8CA0ED8}"/>
    <pc:docChg chg="undo custSel addSld delSld modSld sldOrd">
      <pc:chgData name="Jung, F." userId="350745e0-ceca-4551-bfb1-8cafd601d263" providerId="ADAL" clId="{041347BA-A046-5011-AB0D-DAE3F8CA0ED8}" dt="2025-09-23T16:15:51.632" v="781"/>
      <pc:docMkLst>
        <pc:docMk/>
      </pc:docMkLst>
      <pc:sldChg chg="addSp delSp modSp mod">
        <pc:chgData name="Jung, F." userId="350745e0-ceca-4551-bfb1-8cafd601d263" providerId="ADAL" clId="{041347BA-A046-5011-AB0D-DAE3F8CA0ED8}" dt="2025-09-18T14:12:05.880" v="228" actId="1076"/>
        <pc:sldMkLst>
          <pc:docMk/>
          <pc:sldMk cId="2370142104" sldId="259"/>
        </pc:sldMkLst>
        <pc:picChg chg="mod">
          <ac:chgData name="Jung, F." userId="350745e0-ceca-4551-bfb1-8cafd601d263" providerId="ADAL" clId="{041347BA-A046-5011-AB0D-DAE3F8CA0ED8}" dt="2025-09-18T14:12:00.998" v="227" actId="1076"/>
          <ac:picMkLst>
            <pc:docMk/>
            <pc:sldMk cId="2370142104" sldId="259"/>
            <ac:picMk id="14" creationId="{8117CAA6-FB66-4892-839C-2FE89B7E9B02}"/>
          </ac:picMkLst>
        </pc:picChg>
        <pc:picChg chg="add mod">
          <ac:chgData name="Jung, F." userId="350745e0-ceca-4551-bfb1-8cafd601d263" providerId="ADAL" clId="{041347BA-A046-5011-AB0D-DAE3F8CA0ED8}" dt="2025-09-18T14:11:54.336" v="226" actId="1076"/>
          <ac:picMkLst>
            <pc:docMk/>
            <pc:sldMk cId="2370142104" sldId="259"/>
            <ac:picMk id="1026" creationId="{044B1B0E-502A-1833-43F5-109069CD4AA3}"/>
          </ac:picMkLst>
        </pc:picChg>
        <pc:picChg chg="mod">
          <ac:chgData name="Jung, F." userId="350745e0-ceca-4551-bfb1-8cafd601d263" providerId="ADAL" clId="{041347BA-A046-5011-AB0D-DAE3F8CA0ED8}" dt="2025-09-18T14:12:05.880" v="228" actId="1076"/>
          <ac:picMkLst>
            <pc:docMk/>
            <pc:sldMk cId="2370142104" sldId="259"/>
            <ac:picMk id="1028" creationId="{3B59B085-8B75-4530-A45F-960A821AE9F8}"/>
          </ac:picMkLst>
        </pc:picChg>
      </pc:sldChg>
      <pc:sldChg chg="modSp mod">
        <pc:chgData name="Jung, F." userId="350745e0-ceca-4551-bfb1-8cafd601d263" providerId="ADAL" clId="{041347BA-A046-5011-AB0D-DAE3F8CA0ED8}" dt="2025-09-18T14:29:50.879" v="392" actId="20577"/>
        <pc:sldMkLst>
          <pc:docMk/>
          <pc:sldMk cId="1789585421" sldId="261"/>
        </pc:sldMkLst>
        <pc:spChg chg="mod">
          <ac:chgData name="Jung, F." userId="350745e0-ceca-4551-bfb1-8cafd601d263" providerId="ADAL" clId="{041347BA-A046-5011-AB0D-DAE3F8CA0ED8}" dt="2025-09-18T14:29:50.879" v="392" actId="20577"/>
          <ac:spMkLst>
            <pc:docMk/>
            <pc:sldMk cId="1789585421" sldId="261"/>
            <ac:spMk id="5" creationId="{00000000-0000-0000-0000-000000000000}"/>
          </ac:spMkLst>
        </pc:spChg>
      </pc:sldChg>
      <pc:sldChg chg="modSp del mod">
        <pc:chgData name="Jung, F." userId="350745e0-ceca-4551-bfb1-8cafd601d263" providerId="ADAL" clId="{041347BA-A046-5011-AB0D-DAE3F8CA0ED8}" dt="2025-09-18T14:06:07.271" v="219" actId="2696"/>
        <pc:sldMkLst>
          <pc:docMk/>
          <pc:sldMk cId="4283802924" sldId="262"/>
        </pc:sldMkLst>
      </pc:sldChg>
      <pc:sldChg chg="modSp del mod">
        <pc:chgData name="Jung, F." userId="350745e0-ceca-4551-bfb1-8cafd601d263" providerId="ADAL" clId="{041347BA-A046-5011-AB0D-DAE3F8CA0ED8}" dt="2025-09-18T14:07:56.360" v="222" actId="2696"/>
        <pc:sldMkLst>
          <pc:docMk/>
          <pc:sldMk cId="4146147412" sldId="263"/>
        </pc:sldMkLst>
      </pc:sldChg>
      <pc:sldChg chg="modSp mod ord">
        <pc:chgData name="Jung, F." userId="350745e0-ceca-4551-bfb1-8cafd601d263" providerId="ADAL" clId="{041347BA-A046-5011-AB0D-DAE3F8CA0ED8}" dt="2025-09-18T14:25:38.951" v="386" actId="20577"/>
        <pc:sldMkLst>
          <pc:docMk/>
          <pc:sldMk cId="4130877686" sldId="264"/>
        </pc:sldMkLst>
        <pc:spChg chg="mod">
          <ac:chgData name="Jung, F." userId="350745e0-ceca-4551-bfb1-8cafd601d263" providerId="ADAL" clId="{041347BA-A046-5011-AB0D-DAE3F8CA0ED8}" dt="2025-09-18T14:25:38.951" v="386" actId="20577"/>
          <ac:spMkLst>
            <pc:docMk/>
            <pc:sldMk cId="4130877686" sldId="264"/>
            <ac:spMk id="3" creationId="{00000000-0000-0000-0000-000000000000}"/>
          </ac:spMkLst>
        </pc:spChg>
      </pc:sldChg>
      <pc:sldChg chg="modSp add del mod">
        <pc:chgData name="Jung, F." userId="350745e0-ceca-4551-bfb1-8cafd601d263" providerId="ADAL" clId="{041347BA-A046-5011-AB0D-DAE3F8CA0ED8}" dt="2025-09-18T14:30:37.542" v="400" actId="20577"/>
        <pc:sldMkLst>
          <pc:docMk/>
          <pc:sldMk cId="3604570586" sldId="266"/>
        </pc:sldMkLst>
        <pc:spChg chg="mod">
          <ac:chgData name="Jung, F." userId="350745e0-ceca-4551-bfb1-8cafd601d263" providerId="ADAL" clId="{041347BA-A046-5011-AB0D-DAE3F8CA0ED8}" dt="2025-09-18T14:30:37.542" v="400" actId="20577"/>
          <ac:spMkLst>
            <pc:docMk/>
            <pc:sldMk cId="3604570586" sldId="266"/>
            <ac:spMk id="2" creationId="{00000000-0000-0000-0000-000000000000}"/>
          </ac:spMkLst>
        </pc:spChg>
        <pc:spChg chg="mod">
          <ac:chgData name="Jung, F." userId="350745e0-ceca-4551-bfb1-8cafd601d263" providerId="ADAL" clId="{041347BA-A046-5011-AB0D-DAE3F8CA0ED8}" dt="2025-09-18T11:18:57.011" v="204" actId="255"/>
          <ac:spMkLst>
            <pc:docMk/>
            <pc:sldMk cId="3604570586" sldId="266"/>
            <ac:spMk id="3" creationId="{00000000-0000-0000-0000-000000000000}"/>
          </ac:spMkLst>
        </pc:spChg>
      </pc:sldChg>
      <pc:sldChg chg="addSp delSp modSp add mod modClrScheme chgLayout">
        <pc:chgData name="Jung, F." userId="350745e0-ceca-4551-bfb1-8cafd601d263" providerId="ADAL" clId="{041347BA-A046-5011-AB0D-DAE3F8CA0ED8}" dt="2025-09-18T11:19:55.053" v="211" actId="403"/>
        <pc:sldMkLst>
          <pc:docMk/>
          <pc:sldMk cId="1948262860" sldId="267"/>
        </pc:sldMkLst>
        <pc:spChg chg="mod">
          <ac:chgData name="Jung, F." userId="350745e0-ceca-4551-bfb1-8cafd601d263" providerId="ADAL" clId="{041347BA-A046-5011-AB0D-DAE3F8CA0ED8}" dt="2025-09-18T09:44:52.125" v="114" actId="26606"/>
          <ac:spMkLst>
            <pc:docMk/>
            <pc:sldMk cId="1948262860" sldId="267"/>
            <ac:spMk id="2" creationId="{00000000-0000-0000-0000-000000000000}"/>
          </ac:spMkLst>
        </pc:spChg>
        <pc:spChg chg="mod">
          <ac:chgData name="Jung, F." userId="350745e0-ceca-4551-bfb1-8cafd601d263" providerId="ADAL" clId="{041347BA-A046-5011-AB0D-DAE3F8CA0ED8}" dt="2025-09-18T11:19:55.053" v="211" actId="403"/>
          <ac:spMkLst>
            <pc:docMk/>
            <pc:sldMk cId="1948262860" sldId="267"/>
            <ac:spMk id="3" creationId="{00000000-0000-0000-0000-000000000000}"/>
          </ac:spMkLst>
        </pc:spChg>
        <pc:picChg chg="add mod">
          <ac:chgData name="Jung, F." userId="350745e0-ceca-4551-bfb1-8cafd601d263" providerId="ADAL" clId="{041347BA-A046-5011-AB0D-DAE3F8CA0ED8}" dt="2025-09-18T09:44:52.125" v="114" actId="26606"/>
          <ac:picMkLst>
            <pc:docMk/>
            <pc:sldMk cId="1948262860" sldId="267"/>
            <ac:picMk id="4" creationId="{D6AF0032-4D15-C8A8-62F0-9F315CC102EA}"/>
          </ac:picMkLst>
        </pc:picChg>
      </pc:sldChg>
      <pc:sldChg chg="modSp mod">
        <pc:chgData name="Jung, F." userId="350745e0-ceca-4551-bfb1-8cafd601d263" providerId="ADAL" clId="{041347BA-A046-5011-AB0D-DAE3F8CA0ED8}" dt="2025-09-18T14:12:35.879" v="247" actId="20577"/>
        <pc:sldMkLst>
          <pc:docMk/>
          <pc:sldMk cId="2622873676" sldId="268"/>
        </pc:sldMkLst>
        <pc:spChg chg="mod">
          <ac:chgData name="Jung, F." userId="350745e0-ceca-4551-bfb1-8cafd601d263" providerId="ADAL" clId="{041347BA-A046-5011-AB0D-DAE3F8CA0ED8}" dt="2025-09-18T14:12:35.879" v="247" actId="20577"/>
          <ac:spMkLst>
            <pc:docMk/>
            <pc:sldMk cId="2622873676" sldId="268"/>
            <ac:spMk id="3" creationId="{00000000-0000-0000-0000-000000000000}"/>
          </ac:spMkLst>
        </pc:spChg>
      </pc:sldChg>
      <pc:sldChg chg="modSp mod">
        <pc:chgData name="Jung, F." userId="350745e0-ceca-4551-bfb1-8cafd601d263" providerId="ADAL" clId="{041347BA-A046-5011-AB0D-DAE3F8CA0ED8}" dt="2025-09-18T11:20:01.188" v="212" actId="404"/>
        <pc:sldMkLst>
          <pc:docMk/>
          <pc:sldMk cId="1466794751" sldId="270"/>
        </pc:sldMkLst>
        <pc:spChg chg="mod">
          <ac:chgData name="Jung, F." userId="350745e0-ceca-4551-bfb1-8cafd601d263" providerId="ADAL" clId="{041347BA-A046-5011-AB0D-DAE3F8CA0ED8}" dt="2025-09-18T11:20:01.188" v="212" actId="404"/>
          <ac:spMkLst>
            <pc:docMk/>
            <pc:sldMk cId="1466794751" sldId="270"/>
            <ac:spMk id="3" creationId="{00000000-0000-0000-0000-000000000000}"/>
          </ac:spMkLst>
        </pc:spChg>
      </pc:sldChg>
      <pc:sldChg chg="modSp mod">
        <pc:chgData name="Jung, F." userId="350745e0-ceca-4551-bfb1-8cafd601d263" providerId="ADAL" clId="{041347BA-A046-5011-AB0D-DAE3F8CA0ED8}" dt="2025-09-18T14:31:21.042" v="419" actId="20577"/>
        <pc:sldMkLst>
          <pc:docMk/>
          <pc:sldMk cId="899850811" sldId="272"/>
        </pc:sldMkLst>
        <pc:spChg chg="mod">
          <ac:chgData name="Jung, F." userId="350745e0-ceca-4551-bfb1-8cafd601d263" providerId="ADAL" clId="{041347BA-A046-5011-AB0D-DAE3F8CA0ED8}" dt="2025-09-18T14:31:21.042" v="419" actId="20577"/>
          <ac:spMkLst>
            <pc:docMk/>
            <pc:sldMk cId="899850811" sldId="272"/>
            <ac:spMk id="3" creationId="{00000000-0000-0000-0000-000000000000}"/>
          </ac:spMkLst>
        </pc:spChg>
      </pc:sldChg>
      <pc:sldChg chg="modSp mod">
        <pc:chgData name="Jung, F." userId="350745e0-ceca-4551-bfb1-8cafd601d263" providerId="ADAL" clId="{041347BA-A046-5011-AB0D-DAE3F8CA0ED8}" dt="2025-09-18T11:21:11.885" v="216" actId="255"/>
        <pc:sldMkLst>
          <pc:docMk/>
          <pc:sldMk cId="1956231286" sldId="278"/>
        </pc:sldMkLst>
        <pc:spChg chg="mod">
          <ac:chgData name="Jung, F." userId="350745e0-ceca-4551-bfb1-8cafd601d263" providerId="ADAL" clId="{041347BA-A046-5011-AB0D-DAE3F8CA0ED8}" dt="2025-09-18T11:21:11.885" v="216" actId="255"/>
          <ac:spMkLst>
            <pc:docMk/>
            <pc:sldMk cId="1956231286" sldId="278"/>
            <ac:spMk id="3" creationId="{00000000-0000-0000-0000-000000000000}"/>
          </ac:spMkLst>
        </pc:spChg>
      </pc:sldChg>
      <pc:sldChg chg="addSp delSp modSp add mod modClrScheme chgLayout">
        <pc:chgData name="Jung, F." userId="350745e0-ceca-4551-bfb1-8cafd601d263" providerId="ADAL" clId="{041347BA-A046-5011-AB0D-DAE3F8CA0ED8}" dt="2025-09-19T11:54:09.208" v="499" actId="20577"/>
        <pc:sldMkLst>
          <pc:docMk/>
          <pc:sldMk cId="2961140757" sldId="279"/>
        </pc:sldMkLst>
        <pc:spChg chg="mod ord">
          <ac:chgData name="Jung, F." userId="350745e0-ceca-4551-bfb1-8cafd601d263" providerId="ADAL" clId="{041347BA-A046-5011-AB0D-DAE3F8CA0ED8}" dt="2025-09-18T14:22:43.427" v="289" actId="700"/>
          <ac:spMkLst>
            <pc:docMk/>
            <pc:sldMk cId="2961140757" sldId="279"/>
            <ac:spMk id="2" creationId="{4DAC53D8-F623-D5D1-1A33-9C4180EFA1C1}"/>
          </ac:spMkLst>
        </pc:spChg>
        <pc:spChg chg="mod ord">
          <ac:chgData name="Jung, F." userId="350745e0-ceca-4551-bfb1-8cafd601d263" providerId="ADAL" clId="{041347BA-A046-5011-AB0D-DAE3F8CA0ED8}" dt="2025-09-19T11:54:09.208" v="499" actId="20577"/>
          <ac:spMkLst>
            <pc:docMk/>
            <pc:sldMk cId="2961140757" sldId="279"/>
            <ac:spMk id="3" creationId="{32CC68F5-D149-78AF-9A35-67DE9D83409D}"/>
          </ac:spMkLst>
        </pc:spChg>
      </pc:sldChg>
      <pc:sldChg chg="modSp mod">
        <pc:chgData name="Jung, F." userId="350745e0-ceca-4551-bfb1-8cafd601d263" providerId="ADAL" clId="{041347BA-A046-5011-AB0D-DAE3F8CA0ED8}" dt="2025-09-18T11:20:08.778" v="213" actId="404"/>
        <pc:sldMkLst>
          <pc:docMk/>
          <pc:sldMk cId="2483545144" sldId="280"/>
        </pc:sldMkLst>
        <pc:spChg chg="mod">
          <ac:chgData name="Jung, F." userId="350745e0-ceca-4551-bfb1-8cafd601d263" providerId="ADAL" clId="{041347BA-A046-5011-AB0D-DAE3F8CA0ED8}" dt="2025-09-18T11:20:08.778" v="213" actId="404"/>
          <ac:spMkLst>
            <pc:docMk/>
            <pc:sldMk cId="2483545144" sldId="280"/>
            <ac:spMk id="3" creationId="{00000000-0000-0000-0000-000000000000}"/>
          </ac:spMkLst>
        </pc:spChg>
      </pc:sldChg>
      <pc:sldChg chg="modSp mod">
        <pc:chgData name="Jung, F." userId="350745e0-ceca-4551-bfb1-8cafd601d263" providerId="ADAL" clId="{041347BA-A046-5011-AB0D-DAE3F8CA0ED8}" dt="2025-09-19T12:14:42.945" v="562" actId="20577"/>
        <pc:sldMkLst>
          <pc:docMk/>
          <pc:sldMk cId="1445661013" sldId="281"/>
        </pc:sldMkLst>
        <pc:spChg chg="mod">
          <ac:chgData name="Jung, F." userId="350745e0-ceca-4551-bfb1-8cafd601d263" providerId="ADAL" clId="{041347BA-A046-5011-AB0D-DAE3F8CA0ED8}" dt="2025-09-19T12:14:42.945" v="562" actId="20577"/>
          <ac:spMkLst>
            <pc:docMk/>
            <pc:sldMk cId="1445661013" sldId="281"/>
            <ac:spMk id="3" creationId="{00000000-0000-0000-0000-000000000000}"/>
          </ac:spMkLst>
        </pc:spChg>
      </pc:sldChg>
      <pc:sldChg chg="modSp add mod modTransition">
        <pc:chgData name="Jung, F." userId="350745e0-ceca-4551-bfb1-8cafd601d263" providerId="ADAL" clId="{041347BA-A046-5011-AB0D-DAE3F8CA0ED8}" dt="2025-09-23T16:15:51.632" v="781"/>
        <pc:sldMkLst>
          <pc:docMk/>
          <pc:sldMk cId="1449955857" sldId="282"/>
        </pc:sldMkLst>
        <pc:spChg chg="mod">
          <ac:chgData name="Jung, F." userId="350745e0-ceca-4551-bfb1-8cafd601d263" providerId="ADAL" clId="{041347BA-A046-5011-AB0D-DAE3F8CA0ED8}" dt="2025-09-23T16:15:51.632" v="781"/>
          <ac:spMkLst>
            <pc:docMk/>
            <pc:sldMk cId="1449955857" sldId="282"/>
            <ac:spMk id="3" creationId="{16EA6086-B3AC-2AED-565B-BAAE6B87E0B1}"/>
          </ac:spMkLst>
        </pc:spChg>
      </pc:sldChg>
      <pc:sldChg chg="delSp del mod">
        <pc:chgData name="Jung, F." userId="350745e0-ceca-4551-bfb1-8cafd601d263" providerId="ADAL" clId="{041347BA-A046-5011-AB0D-DAE3F8CA0ED8}" dt="2025-09-18T09:44:57.204" v="115" actId="2696"/>
        <pc:sldMkLst>
          <pc:docMk/>
          <pc:sldMk cId="3748375236" sldId="282"/>
        </pc:sldMkLst>
      </pc:sldChg>
      <pc:sldChg chg="modSp">
        <pc:chgData name="Jung, F." userId="350745e0-ceca-4551-bfb1-8cafd601d263" providerId="ADAL" clId="{041347BA-A046-5011-AB0D-DAE3F8CA0ED8}" dt="2025-09-18T14:12:09.957" v="229" actId="1076"/>
        <pc:sldMkLst>
          <pc:docMk/>
          <pc:sldMk cId="326089928" sldId="283"/>
        </pc:sldMkLst>
        <pc:picChg chg="mod">
          <ac:chgData name="Jung, F." userId="350745e0-ceca-4551-bfb1-8cafd601d263" providerId="ADAL" clId="{041347BA-A046-5011-AB0D-DAE3F8CA0ED8}" dt="2025-09-18T14:12:09.957" v="229" actId="1076"/>
          <ac:picMkLst>
            <pc:docMk/>
            <pc:sldMk cId="326089928" sldId="283"/>
            <ac:picMk id="13314" creationId="{347CE471-51B8-40FD-98CA-0DF2C5F438E0}"/>
          </ac:picMkLst>
        </pc:picChg>
      </pc:sldChg>
      <pc:sldChg chg="add ord">
        <pc:chgData name="Jung, F." userId="350745e0-ceca-4551-bfb1-8cafd601d263" providerId="ADAL" clId="{041347BA-A046-5011-AB0D-DAE3F8CA0ED8}" dt="2025-09-18T14:06:09.215" v="220" actId="20578"/>
        <pc:sldMkLst>
          <pc:docMk/>
          <pc:sldMk cId="608780106" sldId="284"/>
        </pc:sldMkLst>
      </pc:sldChg>
      <pc:sldChg chg="modSp add mod">
        <pc:chgData name="Jung, F." userId="350745e0-ceca-4551-bfb1-8cafd601d263" providerId="ADAL" clId="{041347BA-A046-5011-AB0D-DAE3F8CA0ED8}" dt="2025-09-19T12:23:53.399" v="563"/>
        <pc:sldMkLst>
          <pc:docMk/>
          <pc:sldMk cId="2343789993" sldId="285"/>
        </pc:sldMkLst>
        <pc:spChg chg="mod">
          <ac:chgData name="Jung, F." userId="350745e0-ceca-4551-bfb1-8cafd601d263" providerId="ADAL" clId="{041347BA-A046-5011-AB0D-DAE3F8CA0ED8}" dt="2025-09-19T12:23:53.399" v="563"/>
          <ac:spMkLst>
            <pc:docMk/>
            <pc:sldMk cId="2343789993" sldId="285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A6E15-3C03-4C42-910E-20249BB28399}" type="datetimeFigureOut">
              <a:rPr lang="nl-NL" smtClean="0"/>
              <a:pPr/>
              <a:t>23-09-2025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59ADC-048C-44A9-B6B3-4AF8525977D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933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6171B-9CF5-458F-9AED-7E243EE33371}" type="datetimeFigureOut">
              <a:rPr lang="nl-NL" smtClean="0"/>
              <a:pPr/>
              <a:t>23-09-2025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291BC-E6E0-4CA2-BBDB-C2C98C0C57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10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5401"/>
            <a:ext cx="9903599" cy="700340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24868" y="746236"/>
            <a:ext cx="6477370" cy="366216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11535" y="6176804"/>
            <a:ext cx="8114400" cy="432124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06949" y="5301208"/>
            <a:ext cx="8113224" cy="864021"/>
          </a:xfrm>
        </p:spPr>
        <p:txBody>
          <a:bodyPr anchor="ctr" anchorCtr="1">
            <a:no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398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5301" y="1918800"/>
            <a:ext cx="9133200" cy="4392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EA2AC-86BF-477B-A9FA-3F156225783E}" type="datetime1">
              <a:rPr lang="nl-NL" smtClean="0"/>
              <a:t>23-09-2025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806700" y="6356350"/>
            <a:ext cx="4292600" cy="36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1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5300" y="1918801"/>
            <a:ext cx="4375150" cy="43905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35550" y="1918801"/>
            <a:ext cx="4375150" cy="43905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9DC5-0020-48E5-AA23-51CFCD81406A}" type="datetime1">
              <a:rPr lang="nl-NL" smtClean="0"/>
              <a:t>23-09-2025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2806700" y="6356350"/>
            <a:ext cx="4292600" cy="36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534400" cy="360000"/>
          </a:xfrm>
        </p:spPr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8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1" y="490661"/>
            <a:ext cx="6797960" cy="7056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16112"/>
            <a:ext cx="9906000" cy="49418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4064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0C7-292A-4534-AAEF-1FE820C53E55}" type="datetime1">
              <a:rPr lang="nl-NL" smtClean="0"/>
              <a:t>23-09-2025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806701" y="6356350"/>
            <a:ext cx="4292600" cy="36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82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70AE-D198-48AC-8688-25FB74FC8071}" type="datetime1">
              <a:rPr lang="nl-NL" smtClean="0"/>
              <a:t>23-09-2025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2806700" y="6356350"/>
            <a:ext cx="4292600" cy="360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8507" y="368168"/>
            <a:ext cx="2138393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08114B"/>
            </a:gs>
            <a:gs pos="0">
              <a:srgbClr val="010305"/>
            </a:gs>
            <a:gs pos="100000">
              <a:srgbClr val="5A699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5301" y="490662"/>
            <a:ext cx="6797960" cy="70609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916113"/>
            <a:ext cx="9131600" cy="43932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3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5A71EE03-C52B-4985-AE62-168D8F56032B}" type="datetime1">
              <a:rPr lang="nl-NL" smtClean="0"/>
              <a:pPr/>
              <a:t>23-09-2025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176556" y="6356350"/>
            <a:ext cx="253497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3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7319134-00E8-41ED-9134-B033D512BA9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06700" y="6356350"/>
            <a:ext cx="42926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lang="nl-NL" sz="1083" b="0" kern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88507" y="368168"/>
            <a:ext cx="2138393" cy="1116000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 userDrawn="1"/>
        </p:nvCxnSpPr>
        <p:spPr>
          <a:xfrm>
            <a:off x="495301" y="1267950"/>
            <a:ext cx="67979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3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9057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192611" indent="-192611" algn="l" defTabSz="9905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1pPr>
      <a:lvl2pPr marL="385221" indent="-192611" algn="l" defTabSz="9905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2pPr>
      <a:lvl3pPr marL="586431" indent="-201210" algn="l" defTabSz="9905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3pPr>
      <a:lvl4pPr marL="779042" indent="-192611" algn="l" defTabSz="9905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4pPr>
      <a:lvl5pPr marL="971653" indent="-192611" algn="l" defTabSz="9905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5pPr>
      <a:lvl6pPr marL="272406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Welkom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Ouders klas 2</a:t>
            </a:r>
          </a:p>
        </p:txBody>
      </p:sp>
    </p:spTree>
    <p:extLst>
      <p:ext uri="{BB962C8B-B14F-4D97-AF65-F5344CB8AC3E}">
        <p14:creationId xmlns:p14="http://schemas.microsoft.com/office/powerpoint/2010/main" val="1085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Ondersteuning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Ondersteuningsteam</a:t>
            </a:r>
          </a:p>
          <a:p>
            <a:r>
              <a:rPr lang="nl-NL" sz="2400" dirty="0"/>
              <a:t>Leerling/trajectbegeleider</a:t>
            </a:r>
          </a:p>
          <a:p>
            <a:r>
              <a:rPr lang="nl-NL" sz="2400" dirty="0"/>
              <a:t>Remedial teacher</a:t>
            </a:r>
          </a:p>
          <a:p>
            <a:r>
              <a:rPr lang="nl-NL" sz="2400" dirty="0"/>
              <a:t>Dyslexiecoach</a:t>
            </a:r>
          </a:p>
          <a:p>
            <a:r>
              <a:rPr lang="nl-NL" sz="2400" dirty="0"/>
              <a:t>Flexuur</a:t>
            </a:r>
          </a:p>
          <a:p>
            <a:r>
              <a:rPr lang="nl-NL" sz="2400" dirty="0"/>
              <a:t>Vellesan BOOST</a:t>
            </a:r>
          </a:p>
          <a:p>
            <a:endParaRPr lang="nl-NL" dirty="0"/>
          </a:p>
        </p:txBody>
      </p:sp>
      <p:pic>
        <p:nvPicPr>
          <p:cNvPr id="4" name="Picture 2" descr="http://www.augustinusschool-sittard.nl/plaatjerugza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80116"/>
            <a:ext cx="2592288" cy="36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8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1" y="490662"/>
            <a:ext cx="6797960" cy="706090"/>
          </a:xfrm>
        </p:spPr>
        <p:txBody>
          <a:bodyPr anchor="ctr">
            <a:normAutofit/>
          </a:bodyPr>
          <a:lstStyle/>
          <a:p>
            <a:r>
              <a:rPr lang="nl-NL" dirty="0"/>
              <a:t>Rapporten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5300" y="1918801"/>
            <a:ext cx="4375150" cy="4390520"/>
          </a:xfrm>
        </p:spPr>
        <p:txBody>
          <a:bodyPr>
            <a:normAutofit/>
          </a:bodyPr>
          <a:lstStyle/>
          <a:p>
            <a:r>
              <a:rPr lang="nl-NL" sz="2400" dirty="0"/>
              <a:t>Cijfers</a:t>
            </a:r>
          </a:p>
          <a:p>
            <a:endParaRPr lang="nl-NL" sz="2400" dirty="0"/>
          </a:p>
          <a:p>
            <a:r>
              <a:rPr lang="nl-NL" sz="2400" dirty="0"/>
              <a:t>Rapport 1: rapportuitreiking 16 t/m 18 februari 2026</a:t>
            </a:r>
          </a:p>
          <a:p>
            <a:endParaRPr lang="nl-NL" sz="2400" dirty="0"/>
          </a:p>
          <a:p>
            <a:r>
              <a:rPr lang="nl-NL" sz="2400" dirty="0"/>
              <a:t>Rapport 2: rapportuitreiking vrijdag 3 juli 2026</a:t>
            </a:r>
          </a:p>
          <a:p>
            <a:endParaRPr lang="nl-NL" sz="2400" dirty="0"/>
          </a:p>
          <a:p>
            <a:r>
              <a:rPr lang="nl-NL" sz="2400" dirty="0"/>
              <a:t>Overgangsnormen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D6AF0032-4D15-C8A8-62F0-9F315CC1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680" y="1918801"/>
            <a:ext cx="3292890" cy="439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2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Studievaardigheden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VIP methode: Vaardig In Plannen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EA3BE8F-13CA-4AA6-B746-61DF8D3D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369" y="2270915"/>
            <a:ext cx="3024336" cy="43294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DF025F1-4426-4271-B8B0-938BD357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68" y="3212976"/>
            <a:ext cx="2566194" cy="33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Twee profielen (bovenbouw vmbo)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Economie en Ondernemen</a:t>
            </a:r>
          </a:p>
          <a:p>
            <a:r>
              <a:rPr lang="nl-NL" sz="2400" dirty="0"/>
              <a:t>Zorg en Welzijn</a:t>
            </a:r>
          </a:p>
        </p:txBody>
      </p:sp>
    </p:spTree>
    <p:extLst>
      <p:ext uri="{BB962C8B-B14F-4D97-AF65-F5344CB8AC3E}">
        <p14:creationId xmlns:p14="http://schemas.microsoft.com/office/powerpoint/2010/main" val="24835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C4B30-9650-468A-BEF8-06539939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Profiel Economie en Ondernemen</a:t>
            </a:r>
          </a:p>
        </p:txBody>
      </p:sp>
      <p:pic>
        <p:nvPicPr>
          <p:cNvPr id="14" name="Tijdelijke aanduiding voor inhoud 13" descr="Afbeelding met binnen, tafel, zitten&#10;&#10;Automatisch gegenereerde beschrijving">
            <a:extLst>
              <a:ext uri="{FF2B5EF4-FFF2-40B4-BE49-F238E27FC236}">
                <a16:creationId xmlns:a16="http://schemas.microsoft.com/office/drawing/2014/main" id="{8117CAA6-FB66-4892-839C-2FE89B7E9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082817" y="3839623"/>
            <a:ext cx="2420887" cy="2895785"/>
          </a:xfrm>
        </p:spPr>
      </p:pic>
      <p:pic>
        <p:nvPicPr>
          <p:cNvPr id="1028" name="Picture 4" descr="Afbeeldingsresultaat voor economie">
            <a:extLst>
              <a:ext uri="{FF2B5EF4-FFF2-40B4-BE49-F238E27FC236}">
                <a16:creationId xmlns:a16="http://schemas.microsoft.com/office/drawing/2014/main" id="{3B59B085-8B75-4530-A45F-960A821A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87" y="1619478"/>
            <a:ext cx="3688071" cy="20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rculair ondernemen doen we samen! - Omgevingsdienst NL">
            <a:extLst>
              <a:ext uri="{FF2B5EF4-FFF2-40B4-BE49-F238E27FC236}">
                <a16:creationId xmlns:a16="http://schemas.microsoft.com/office/drawing/2014/main" id="{044B1B0E-502A-1833-43F5-109069CD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7" y="3793935"/>
            <a:ext cx="3632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C4B30-9650-468A-BEF8-06539939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Profiel Zorg &amp; Welzijn</a:t>
            </a:r>
          </a:p>
        </p:txBody>
      </p:sp>
      <p:pic>
        <p:nvPicPr>
          <p:cNvPr id="5" name="Tijdelijke aanduiding voor inhoud 4" descr="Afbeelding met binnen, muur, vloer, toonbank&#10;&#10;Automatisch gegenereerde beschrijving">
            <a:extLst>
              <a:ext uri="{FF2B5EF4-FFF2-40B4-BE49-F238E27FC236}">
                <a16:creationId xmlns:a16="http://schemas.microsoft.com/office/drawing/2014/main" id="{3A965C91-1D54-4AF6-A13F-58308A5BA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8904" y="2060848"/>
            <a:ext cx="5089889" cy="3817417"/>
          </a:xfrm>
        </p:spPr>
      </p:pic>
      <p:pic>
        <p:nvPicPr>
          <p:cNvPr id="7" name="Afbeelding 6" descr="Afbeelding met binnen, muur, vloer, bed&#10;&#10;Automatisch gegenereerde beschrijving">
            <a:extLst>
              <a:ext uri="{FF2B5EF4-FFF2-40B4-BE49-F238E27FC236}">
                <a16:creationId xmlns:a16="http://schemas.microsoft.com/office/drawing/2014/main" id="{A5C0EDC9-610E-4BF4-8291-E39BC2CFF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4" y="1930524"/>
            <a:ext cx="2525450" cy="2506588"/>
          </a:xfrm>
          <a:prstGeom prst="rect">
            <a:avLst/>
          </a:prstGeom>
        </p:spPr>
      </p:pic>
      <p:pic>
        <p:nvPicPr>
          <p:cNvPr id="13314" name="Picture 2" descr="Afbeeldingsresultaat voor kapsalon school">
            <a:extLst>
              <a:ext uri="{FF2B5EF4-FFF2-40B4-BE49-F238E27FC236}">
                <a16:creationId xmlns:a16="http://schemas.microsoft.com/office/drawing/2014/main" id="{347CE471-51B8-40FD-98CA-0DF2C5F43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88" y="4797152"/>
            <a:ext cx="20454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Keuzevoorbereiding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Loopbaanleren (portfolio) en LOB-weken</a:t>
            </a:r>
          </a:p>
          <a:p>
            <a:r>
              <a:rPr lang="nl-NL" sz="2400" dirty="0"/>
              <a:t>Stages</a:t>
            </a:r>
          </a:p>
          <a:p>
            <a:r>
              <a:rPr lang="nl-NL" sz="2400" dirty="0"/>
              <a:t>Techniek (komt in een project)</a:t>
            </a:r>
          </a:p>
          <a:p>
            <a:r>
              <a:rPr lang="nl-NL" sz="2400" dirty="0" err="1"/>
              <a:t>Apprentice</a:t>
            </a:r>
            <a:r>
              <a:rPr lang="nl-NL" sz="2400" dirty="0"/>
              <a:t> </a:t>
            </a:r>
          </a:p>
          <a:p>
            <a:r>
              <a:rPr lang="nl-NL" sz="2400" dirty="0"/>
              <a:t>Voorlichtingsavond profielkeuze</a:t>
            </a:r>
          </a:p>
          <a:p>
            <a:r>
              <a:rPr lang="nl-NL" sz="2400" dirty="0"/>
              <a:t>Klassenvoorlichting aan leerjaar 2</a:t>
            </a:r>
          </a:p>
          <a:p>
            <a:pPr marL="0" indent="0">
              <a:buNone/>
            </a:pPr>
            <a:r>
              <a:rPr lang="nl-NL" sz="2400" dirty="0"/>
              <a:t>  vanuit het decanaat</a:t>
            </a:r>
          </a:p>
          <a:p>
            <a:r>
              <a:rPr lang="nl-NL" sz="2400" dirty="0"/>
              <a:t> Gastlessen en bedrijfsbezoeken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61" y="1700808"/>
            <a:ext cx="1762125" cy="1647825"/>
          </a:xfrm>
          <a:prstGeom prst="rect">
            <a:avLst/>
          </a:prstGeom>
        </p:spPr>
      </p:pic>
      <p:pic>
        <p:nvPicPr>
          <p:cNvPr id="3074" name="Picture 2" descr="Afbeeldingsresultaat voor loopbaanleren">
            <a:extLst>
              <a:ext uri="{FF2B5EF4-FFF2-40B4-BE49-F238E27FC236}">
                <a16:creationId xmlns:a16="http://schemas.microsoft.com/office/drawing/2014/main" id="{525438F1-5CF0-4D0B-971C-7541CF03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26" y="4581128"/>
            <a:ext cx="2786460" cy="200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Contactmomenten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Algemene ouderavond september</a:t>
            </a:r>
          </a:p>
          <a:p>
            <a:r>
              <a:rPr lang="nl-NL" sz="2400" dirty="0"/>
              <a:t>Na periode 1: oudergesprek indien nodig</a:t>
            </a:r>
          </a:p>
          <a:p>
            <a:r>
              <a:rPr lang="nl-NL" sz="2400" dirty="0"/>
              <a:t>Na periode 2/ rapport 1: rapportgesprek</a:t>
            </a:r>
          </a:p>
          <a:p>
            <a:r>
              <a:rPr lang="nl-NL" sz="2400" dirty="0"/>
              <a:t>Na periode 4: eindrapport</a:t>
            </a:r>
          </a:p>
          <a:p>
            <a:endParaRPr lang="nl-NL" sz="2400" dirty="0"/>
          </a:p>
          <a:p>
            <a:r>
              <a:rPr lang="nl-NL" sz="2400" dirty="0"/>
              <a:t>In periode 3: ouderavond 10 maart 2026 m.b.t. profielkeuze</a:t>
            </a:r>
          </a:p>
          <a:p>
            <a:endParaRPr lang="nl-NL" sz="2400" dirty="0"/>
          </a:p>
          <a:p>
            <a:r>
              <a:rPr lang="nl-NL" sz="2400" dirty="0"/>
              <a:t>U wordt via de e-mail uitgenodigd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28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Contactgegevens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Hoe kunnen we elkaar bereiken?</a:t>
            </a:r>
          </a:p>
          <a:p>
            <a:pPr lvl="1"/>
            <a:r>
              <a:rPr lang="nl-NL" sz="2400" dirty="0"/>
              <a:t>Uw gegevens (telefoonnummers / emailadres)</a:t>
            </a:r>
          </a:p>
          <a:p>
            <a:pPr lvl="1"/>
            <a:endParaRPr lang="nl-NL" sz="2400" dirty="0"/>
          </a:p>
          <a:p>
            <a:pPr lvl="1"/>
            <a:r>
              <a:rPr lang="nl-NL" sz="2400" dirty="0"/>
              <a:t>School gebruikt e-mail als communicatiemiddel !</a:t>
            </a:r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2400" dirty="0"/>
              <a:t>	</a:t>
            </a:r>
            <a:r>
              <a:rPr lang="nl-NL" sz="2400" u="sng" dirty="0"/>
              <a:t>Geef wijzigingen altijd door aan de administratie!</a:t>
            </a:r>
          </a:p>
        </p:txBody>
      </p:sp>
    </p:spTree>
    <p:extLst>
      <p:ext uri="{BB962C8B-B14F-4D97-AF65-F5344CB8AC3E}">
        <p14:creationId xmlns:p14="http://schemas.microsoft.com/office/powerpoint/2010/main" val="1956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0" y="3068960"/>
            <a:ext cx="2980506" cy="29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C83A7-A4A6-EBE2-B291-0F714981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Mentoren gedeelte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EA6086-B3AC-2AED-565B-BAAE6B87E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sz="2400" dirty="0"/>
              <a:t>Klas 2Ba</a:t>
            </a:r>
          </a:p>
          <a:p>
            <a:pPr lvl="2"/>
            <a:r>
              <a:rPr lang="nl-NL" sz="2200" dirty="0"/>
              <a:t>Mevrouw </a:t>
            </a:r>
            <a:r>
              <a:rPr lang="nl-NL" sz="2200" dirty="0" err="1"/>
              <a:t>Merz</a:t>
            </a:r>
            <a:r>
              <a:rPr lang="nl-NL" sz="2200" dirty="0"/>
              <a:t> en mevrouw Schmidt		P11</a:t>
            </a:r>
          </a:p>
          <a:p>
            <a:pPr lvl="1"/>
            <a:r>
              <a:rPr lang="nl-NL" sz="2400" dirty="0"/>
              <a:t>Klas 2Kb	</a:t>
            </a:r>
          </a:p>
          <a:p>
            <a:pPr lvl="2"/>
            <a:r>
              <a:rPr lang="nl-NL" sz="2200" dirty="0"/>
              <a:t>Meneer </a:t>
            </a:r>
            <a:r>
              <a:rPr lang="nl-NL" sz="2200" dirty="0" err="1"/>
              <a:t>Kchiche</a:t>
            </a:r>
            <a:r>
              <a:rPr lang="nl-NL" sz="2200" dirty="0"/>
              <a:t> en meneer </a:t>
            </a:r>
            <a:r>
              <a:rPr lang="nl-NL" sz="2200" dirty="0" err="1"/>
              <a:t>Khalfi</a:t>
            </a:r>
            <a:r>
              <a:rPr lang="nl-NL" sz="2200" dirty="0"/>
              <a:t>			P12</a:t>
            </a:r>
          </a:p>
          <a:p>
            <a:pPr lvl="1"/>
            <a:r>
              <a:rPr lang="nl-NL" sz="2400" dirty="0"/>
              <a:t>Klas 2Kc</a:t>
            </a:r>
          </a:p>
          <a:p>
            <a:pPr lvl="2"/>
            <a:r>
              <a:rPr lang="nl-NL" sz="2200" dirty="0"/>
              <a:t>Meneer Goed en meneer </a:t>
            </a:r>
            <a:r>
              <a:rPr lang="nl-NL" sz="2200" dirty="0" err="1"/>
              <a:t>Valent</a:t>
            </a:r>
            <a:r>
              <a:rPr lang="nl-NL" sz="2200" dirty="0"/>
              <a:t>			P13</a:t>
            </a:r>
          </a:p>
          <a:p>
            <a:pPr lvl="1"/>
            <a:r>
              <a:rPr lang="nl-NL" sz="2400" dirty="0"/>
              <a:t>Klas 2Kd</a:t>
            </a:r>
          </a:p>
          <a:p>
            <a:pPr lvl="2"/>
            <a:r>
              <a:rPr lang="nl-NL" sz="2200" dirty="0"/>
              <a:t>Meneer Klanderman				P14</a:t>
            </a:r>
          </a:p>
          <a:p>
            <a:pPr marL="385221" lvl="2" indent="0">
              <a:buNone/>
            </a:pP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99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Mentor en begeleiding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Mentor</a:t>
            </a:r>
          </a:p>
          <a:p>
            <a:pPr lvl="1"/>
            <a:r>
              <a:rPr lang="nl-NL" sz="2400" dirty="0"/>
              <a:t>Rol / taak</a:t>
            </a:r>
          </a:p>
          <a:p>
            <a:pPr lvl="1"/>
            <a:r>
              <a:rPr lang="nl-NL" sz="2400" dirty="0"/>
              <a:t>Mailen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Coördinator vmbo onderbouw: Mevr. F. Jung</a:t>
            </a:r>
          </a:p>
          <a:p>
            <a:endParaRPr lang="nl-NL" sz="2400" dirty="0"/>
          </a:p>
          <a:p>
            <a:r>
              <a:rPr lang="nl-NL" sz="2400" dirty="0"/>
              <a:t>Afdelingsleider: Dhr. J. van Werkhoven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68" y="1772816"/>
            <a:ext cx="2705819" cy="21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1" y="490662"/>
            <a:ext cx="6797960" cy="706090"/>
          </a:xfrm>
        </p:spPr>
        <p:txBody>
          <a:bodyPr anchor="ctr">
            <a:normAutofit/>
          </a:bodyPr>
          <a:lstStyle/>
          <a:p>
            <a:r>
              <a:rPr lang="nl-NL" dirty="0"/>
              <a:t>Thuis?</a:t>
            </a:r>
          </a:p>
        </p:txBody>
      </p:sp>
      <p:pic>
        <p:nvPicPr>
          <p:cNvPr id="1026" name="Picture 2" descr="Afbeeldingsresultaat voor pubers">
            <a:extLst>
              <a:ext uri="{FF2B5EF4-FFF2-40B4-BE49-F238E27FC236}">
                <a16:creationId xmlns:a16="http://schemas.microsoft.com/office/drawing/2014/main" id="{823B74AE-EBBC-4E37-90A5-C116D586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b="4043"/>
          <a:stretch>
            <a:fillRect/>
          </a:stretch>
        </p:blipFill>
        <p:spPr bwMode="auto">
          <a:xfrm>
            <a:off x="495300" y="1918800"/>
            <a:ext cx="4375150" cy="44485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5035550" y="1918801"/>
            <a:ext cx="4375150" cy="4448536"/>
          </a:xfrm>
        </p:spPr>
        <p:txBody>
          <a:bodyPr>
            <a:noAutofit/>
          </a:bodyPr>
          <a:lstStyle/>
          <a:p>
            <a:r>
              <a:rPr lang="nl-NL" sz="2400" dirty="0"/>
              <a:t>Motivatie</a:t>
            </a:r>
          </a:p>
          <a:p>
            <a:r>
              <a:rPr lang="nl-NL" sz="2400" dirty="0"/>
              <a:t>Puberteit</a:t>
            </a:r>
          </a:p>
          <a:p>
            <a:r>
              <a:rPr lang="nl-NL" sz="2400" dirty="0"/>
              <a:t>Vermoeidheid</a:t>
            </a:r>
          </a:p>
          <a:p>
            <a:pPr lvl="1"/>
            <a:r>
              <a:rPr lang="nl-NL" sz="2400" dirty="0"/>
              <a:t>Bedtijd</a:t>
            </a:r>
          </a:p>
          <a:p>
            <a:pPr lvl="1"/>
            <a:r>
              <a:rPr lang="nl-NL" sz="2400" dirty="0"/>
              <a:t>Schermtijd/telefoongebruik</a:t>
            </a:r>
          </a:p>
          <a:p>
            <a:r>
              <a:rPr lang="nl-NL" sz="2400" dirty="0"/>
              <a:t>Huiswerk</a:t>
            </a:r>
          </a:p>
          <a:p>
            <a:r>
              <a:rPr lang="nl-NL" sz="2400" dirty="0"/>
              <a:t>Samenwerking tussen ouders,  school en leerling.</a:t>
            </a:r>
          </a:p>
          <a:p>
            <a:pPr lvl="1"/>
            <a:r>
              <a:rPr lang="nl-NL" sz="2000" dirty="0"/>
              <a:t>Korte lijntjes</a:t>
            </a:r>
          </a:p>
          <a:p>
            <a:pPr lvl="1"/>
            <a:r>
              <a:rPr lang="nl-NL" sz="2000" dirty="0"/>
              <a:t>Zoveel mogelijk 1 lijn trekken, zowel thuis als met school</a:t>
            </a:r>
          </a:p>
        </p:txBody>
      </p:sp>
    </p:spTree>
    <p:extLst>
      <p:ext uri="{BB962C8B-B14F-4D97-AF65-F5344CB8AC3E}">
        <p14:creationId xmlns:p14="http://schemas.microsoft.com/office/powerpoint/2010/main" val="6087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C53D8-F623-D5D1-1A33-9C4180EF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(Les) Verwachtingen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CC68F5-D149-78AF-9A35-67DE9D83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 bent op tijd in de les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Telefoon is thuis of in de kluis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Toiletbezoek tussen de lessen door en of in de pauze</a:t>
            </a:r>
            <a:endParaRPr lang="nl-NL" sz="2400" kern="10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 hebt </a:t>
            </a: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jouw</a:t>
            </a:r>
            <a:r>
              <a:rPr lang="nl-NL" sz="2400" kern="1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lesmateriaal op orde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 blijft </a:t>
            </a: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de pauze en tussenuren op het schoolterrein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Energydranken/</a:t>
            </a:r>
            <a:r>
              <a:rPr lang="nl-NL" sz="2400" kern="1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vapes</a:t>
            </a: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kern="1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enz</a:t>
            </a: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laat je thuis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 je geblesse</a:t>
            </a:r>
            <a:r>
              <a:rPr lang="nl-NL" sz="2400" kern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erd? Zorg voor een mailtje van thuis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sz="1800" kern="100" dirty="0">
              <a:latin typeface="Symbol" pitchFamily="2" charset="2"/>
              <a:ea typeface="Symbol" pitchFamily="2" charset="2"/>
              <a:cs typeface="Symbol" pitchFamily="2" charset="2"/>
            </a:endParaRPr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9611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Schoolregels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Telefoon (afgepakt en nu?!)</a:t>
            </a:r>
          </a:p>
          <a:p>
            <a:r>
              <a:rPr lang="nl-NL" sz="2400" dirty="0"/>
              <a:t>Te laat komen (en nu?!)</a:t>
            </a:r>
          </a:p>
          <a:p>
            <a:r>
              <a:rPr lang="nl-NL" sz="2400" dirty="0"/>
              <a:t>Er uitgestuurd (en nu?!)</a:t>
            </a:r>
          </a:p>
          <a:p>
            <a:r>
              <a:rPr lang="nl-NL" sz="2400" dirty="0"/>
              <a:t>Ziekmelden</a:t>
            </a:r>
          </a:p>
          <a:p>
            <a:r>
              <a:rPr lang="nl-NL" sz="2400" dirty="0"/>
              <a:t>Verlof aanvragen</a:t>
            </a:r>
          </a:p>
          <a:p>
            <a:r>
              <a:rPr lang="nl-NL" sz="2400" dirty="0"/>
              <a:t>Blessures</a:t>
            </a:r>
          </a:p>
        </p:txBody>
      </p:sp>
      <p:pic>
        <p:nvPicPr>
          <p:cNvPr id="2050" name="Picture 2" descr="Afbeeldingsresultaat voor schoolregels">
            <a:extLst>
              <a:ext uri="{FF2B5EF4-FFF2-40B4-BE49-F238E27FC236}">
                <a16:creationId xmlns:a16="http://schemas.microsoft.com/office/drawing/2014/main" id="{D419C419-DAC3-448F-BD3F-570EF7F3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57" y="2636912"/>
            <a:ext cx="2746205" cy="38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1" y="490662"/>
            <a:ext cx="6797960" cy="706090"/>
          </a:xfrm>
        </p:spPr>
        <p:txBody>
          <a:bodyPr anchor="ctr">
            <a:normAutofit/>
          </a:bodyPr>
          <a:lstStyle/>
          <a:p>
            <a:r>
              <a:rPr lang="nl-NL" dirty="0"/>
              <a:t>Magister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5300" y="1918801"/>
            <a:ext cx="4375150" cy="4390520"/>
          </a:xfrm>
        </p:spPr>
        <p:txBody>
          <a:bodyPr>
            <a:normAutofit/>
          </a:bodyPr>
          <a:lstStyle/>
          <a:p>
            <a:r>
              <a:rPr lang="nl-NL" sz="2400" dirty="0"/>
              <a:t>Inlogcodes</a:t>
            </a:r>
          </a:p>
          <a:p>
            <a:r>
              <a:rPr lang="nl-NL" sz="2400" dirty="0"/>
              <a:t>Huiswerk</a:t>
            </a:r>
          </a:p>
          <a:p>
            <a:r>
              <a:rPr lang="nl-NL" sz="2400" dirty="0"/>
              <a:t>Cijfers</a:t>
            </a:r>
          </a:p>
          <a:p>
            <a:r>
              <a:rPr lang="nl-NL" sz="2400" dirty="0"/>
              <a:t>Cijfertijd, cijfers worden gepubliceerd tussen 17.00 en 20.00 en </a:t>
            </a:r>
            <a:r>
              <a:rPr lang="nl-NL" sz="2400" u="sng" dirty="0"/>
              <a:t>niet</a:t>
            </a:r>
            <a:r>
              <a:rPr lang="nl-NL" sz="2400" dirty="0"/>
              <a:t> in het weekend</a:t>
            </a:r>
          </a:p>
          <a:p>
            <a:r>
              <a:rPr lang="nl-NL" sz="2400" dirty="0"/>
              <a:t>Roosterwijzigingen</a:t>
            </a:r>
          </a:p>
          <a:p>
            <a:r>
              <a:rPr lang="nl-NL" sz="2400" dirty="0"/>
              <a:t>Codes Magister (u, </a:t>
            </a:r>
            <a:r>
              <a:rPr lang="nl-NL" sz="2400" dirty="0" err="1"/>
              <a:t>z</a:t>
            </a:r>
            <a:r>
              <a:rPr lang="nl-NL" sz="2400" dirty="0"/>
              <a:t>, </a:t>
            </a:r>
            <a:r>
              <a:rPr lang="nl-NL" sz="2400" dirty="0" err="1"/>
              <a:t>sv</a:t>
            </a:r>
            <a:r>
              <a:rPr lang="nl-NL" sz="2400" dirty="0"/>
              <a:t>, </a:t>
            </a:r>
            <a:r>
              <a:rPr lang="nl-NL" sz="2400" dirty="0" err="1"/>
              <a:t>hv</a:t>
            </a:r>
            <a:r>
              <a:rPr lang="nl-NL" sz="2400" dirty="0"/>
              <a:t>, o, </a:t>
            </a:r>
            <a:r>
              <a:rPr lang="nl-NL" sz="2400" dirty="0" err="1"/>
              <a:t>lz</a:t>
            </a:r>
            <a:r>
              <a:rPr lang="nl-NL" sz="2400" dirty="0"/>
              <a:t>, </a:t>
            </a:r>
            <a:r>
              <a:rPr lang="nl-NL" sz="2400" dirty="0" err="1"/>
              <a:t>lg</a:t>
            </a:r>
            <a:r>
              <a:rPr lang="nl-NL" sz="2400" dirty="0"/>
              <a:t>, vr, st </a:t>
            </a:r>
            <a:r>
              <a:rPr lang="nl-NL" sz="2400" dirty="0" err="1"/>
              <a:t>enz</a:t>
            </a:r>
            <a:r>
              <a:rPr lang="nl-NL" sz="2400" dirty="0"/>
              <a:t>)</a:t>
            </a:r>
          </a:p>
          <a:p>
            <a:endParaRPr lang="nl-NL" dirty="0"/>
          </a:p>
        </p:txBody>
      </p:sp>
      <p:pic>
        <p:nvPicPr>
          <p:cNvPr id="1030" name="Picture 6" descr="Afbeeldingsresultaat voor magi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9" r="23023" b="2"/>
          <a:stretch>
            <a:fillRect/>
          </a:stretch>
        </p:blipFill>
        <p:spPr bwMode="auto">
          <a:xfrm>
            <a:off x="5035550" y="1918801"/>
            <a:ext cx="4375150" cy="439052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437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‘Sociale media’</a:t>
            </a:r>
            <a:endParaRPr lang="nl-NL" dirty="0"/>
          </a:p>
        </p:txBody>
      </p:sp>
      <p:pic>
        <p:nvPicPr>
          <p:cNvPr id="6" name="Picture 2" descr="Afbeeldingsresultaat voor sociale media">
            <a:extLst>
              <a:ext uri="{FF2B5EF4-FFF2-40B4-BE49-F238E27FC236}">
                <a16:creationId xmlns:a16="http://schemas.microsoft.com/office/drawing/2014/main" id="{C0642DC3-3A7D-42CD-ACBA-FD14B0E072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67" y="1919288"/>
            <a:ext cx="7803954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Huiswerkbegeleiding &amp; huiswerkklas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Huiswerkklas (vrijwillig, in de mediatheek van de </a:t>
            </a:r>
            <a:r>
              <a:rPr lang="nl-NL" sz="2400" dirty="0" err="1"/>
              <a:t>brinio</a:t>
            </a:r>
            <a:r>
              <a:rPr lang="nl-NL" sz="2400" dirty="0"/>
              <a:t>)</a:t>
            </a:r>
          </a:p>
          <a:p>
            <a:r>
              <a:rPr lang="nl-NL" sz="2400" dirty="0"/>
              <a:t>Huiswerkbegeleiding (Moeiteloos leren, niet vrijblijvend!)</a:t>
            </a:r>
          </a:p>
          <a:p>
            <a:r>
              <a:rPr lang="nl-NL" sz="2400" dirty="0"/>
              <a:t>Bijles (Lyceo/Peer tutoren, niet vrijblijvend)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AutoShape 2" descr="Afbeeldingsresultaat voor lyceo">
            <a:extLst>
              <a:ext uri="{FF2B5EF4-FFF2-40B4-BE49-F238E27FC236}">
                <a16:creationId xmlns:a16="http://schemas.microsoft.com/office/drawing/2014/main" id="{B01FAF31-9350-4359-B0EE-D9964DA22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2960712" cy="29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8" name="Picture 4" descr="Afbeeldingsresultaat voor lyceo">
            <a:extLst>
              <a:ext uri="{FF2B5EF4-FFF2-40B4-BE49-F238E27FC236}">
                <a16:creationId xmlns:a16="http://schemas.microsoft.com/office/drawing/2014/main" id="{A345E1BA-7C14-4F72-AAA8-C33C5D3E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08" y="4147259"/>
            <a:ext cx="5817096" cy="20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C ppt">
  <a:themeElements>
    <a:clrScheme name="Vellesa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08C00"/>
      </a:accent1>
      <a:accent2>
        <a:srgbClr val="FEF0DE"/>
      </a:accent2>
      <a:accent3>
        <a:srgbClr val="B2B2B2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C_sjabloon" id="{249A3A80-ECC2-2847-ABAA-ADFF2FA2A1BD}" vid="{21C42D33-3A48-5F43-97D9-D7D8ADF6C1AD}"/>
    </a:ext>
  </a:extLst>
</a:theme>
</file>

<file path=ppt/theme/theme2.xml><?xml version="1.0" encoding="utf-8"?>
<a:theme xmlns:a="http://schemas.openxmlformats.org/drawingml/2006/main" name="Kantoorthema">
  <a:themeElements>
    <a:clrScheme name="Vellesa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08C00"/>
      </a:accent1>
      <a:accent2>
        <a:srgbClr val="FEF0DE"/>
      </a:accent2>
      <a:accent3>
        <a:srgbClr val="B2B2B2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Vellesa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08C00"/>
      </a:accent1>
      <a:accent2>
        <a:srgbClr val="FEF0DE"/>
      </a:accent2>
      <a:accent3>
        <a:srgbClr val="B2B2B2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VC ppt</Template>
  <TotalTime>206</TotalTime>
  <Words>432</Words>
  <Application>Microsoft Macintosh PowerPoint</Application>
  <PresentationFormat>A4 (210 x 297 mm)</PresentationFormat>
  <Paragraphs>107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Helvetica Neue</vt:lpstr>
      <vt:lpstr>Symbol</vt:lpstr>
      <vt:lpstr>VC ppt</vt:lpstr>
      <vt:lpstr>Welkom</vt:lpstr>
      <vt:lpstr>Mentoren gedeelte </vt:lpstr>
      <vt:lpstr>Mentor en begeleiding</vt:lpstr>
      <vt:lpstr>Thuis?</vt:lpstr>
      <vt:lpstr>(Les) Verwachtingen</vt:lpstr>
      <vt:lpstr>Schoolregels</vt:lpstr>
      <vt:lpstr>Magister</vt:lpstr>
      <vt:lpstr>‘Sociale media’</vt:lpstr>
      <vt:lpstr>Huiswerkbegeleiding &amp; huiswerkklas</vt:lpstr>
      <vt:lpstr>Ondersteuning</vt:lpstr>
      <vt:lpstr>Rapporten </vt:lpstr>
      <vt:lpstr>Studievaardigheden</vt:lpstr>
      <vt:lpstr>Twee profielen (bovenbouw vmbo)</vt:lpstr>
      <vt:lpstr>Profiel Economie en Ondernemen</vt:lpstr>
      <vt:lpstr>Profiel Zorg &amp; Welzijn</vt:lpstr>
      <vt:lpstr>Keuzevoorbereiding</vt:lpstr>
      <vt:lpstr>Contactmomenten</vt:lpstr>
      <vt:lpstr>Contactgegevens</vt:lpstr>
      <vt:lpstr>Vragen?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Rooij, A. de</dc:creator>
  <cp:lastModifiedBy>Jung, F.</cp:lastModifiedBy>
  <cp:revision>29</cp:revision>
  <cp:lastPrinted>2018-09-14T13:08:00Z</cp:lastPrinted>
  <dcterms:created xsi:type="dcterms:W3CDTF">2016-09-26T13:31:33Z</dcterms:created>
  <dcterms:modified xsi:type="dcterms:W3CDTF">2025-09-23T16:32:09Z</dcterms:modified>
</cp:coreProperties>
</file>