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471" r:id="rId2"/>
    <p:sldId id="282" r:id="rId3"/>
    <p:sldId id="279" r:id="rId4"/>
    <p:sldId id="261" r:id="rId5"/>
    <p:sldId id="281" r:id="rId6"/>
    <p:sldId id="285" r:id="rId7"/>
    <p:sldId id="264" r:id="rId8"/>
    <p:sldId id="474" r:id="rId9"/>
    <p:sldId id="265" r:id="rId10"/>
    <p:sldId id="266" r:id="rId11"/>
    <p:sldId id="267" r:id="rId12"/>
    <p:sldId id="268" r:id="rId13"/>
    <p:sldId id="473" r:id="rId14"/>
    <p:sldId id="271" r:id="rId15"/>
    <p:sldId id="472" r:id="rId16"/>
    <p:sldId id="273" r:id="rId17"/>
    <p:sldId id="274" r:id="rId18"/>
    <p:sldId id="275" r:id="rId19"/>
    <p:sldId id="278" r:id="rId20"/>
    <p:sldId id="276"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691"/>
  </p:normalViewPr>
  <p:slideViewPr>
    <p:cSldViewPr snapToGrid="0">
      <p:cViewPr varScale="1">
        <p:scale>
          <a:sx n="56" d="100"/>
          <a:sy n="56" d="100"/>
        </p:scale>
        <p:origin x="208" y="760"/>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g, F." userId="350745e0-ceca-4551-bfb1-8cafd601d263" providerId="ADAL" clId="{041347BA-A046-5011-AB0D-DAE3F8CA0ED8}"/>
    <pc:docChg chg="undo custSel addSld delSld modSld sldOrd delMainMaster">
      <pc:chgData name="Jung, F." userId="350745e0-ceca-4551-bfb1-8cafd601d263" providerId="ADAL" clId="{041347BA-A046-5011-AB0D-DAE3F8CA0ED8}" dt="2026-09-08T14:49:50.603" v="618"/>
      <pc:docMkLst>
        <pc:docMk/>
      </pc:docMkLst>
      <pc:sldChg chg="delSp modSp add del mod ord modClrScheme chgLayout">
        <pc:chgData name="Jung, F." userId="350745e0-ceca-4551-bfb1-8cafd601d263" providerId="ADAL" clId="{041347BA-A046-5011-AB0D-DAE3F8CA0ED8}" dt="2026-09-08T13:52:42.043" v="610" actId="20577"/>
        <pc:sldMkLst>
          <pc:docMk/>
          <pc:sldMk cId="1789585421" sldId="261"/>
        </pc:sldMkLst>
        <pc:spChg chg="del">
          <ac:chgData name="Jung, F." userId="350745e0-ceca-4551-bfb1-8cafd601d263" providerId="ADAL" clId="{041347BA-A046-5011-AB0D-DAE3F8CA0ED8}" dt="2026-09-07T12:47:37.475" v="463" actId="700"/>
          <ac:spMkLst>
            <pc:docMk/>
            <pc:sldMk cId="1789585421" sldId="261"/>
            <ac:spMk id="4" creationId="{00000000-0000-0000-0000-000000000000}"/>
          </ac:spMkLst>
        </pc:spChg>
        <pc:spChg chg="mod ord">
          <ac:chgData name="Jung, F." userId="350745e0-ceca-4551-bfb1-8cafd601d263" providerId="ADAL" clId="{041347BA-A046-5011-AB0D-DAE3F8CA0ED8}" dt="2026-09-08T13:52:42.043" v="610" actId="20577"/>
          <ac:spMkLst>
            <pc:docMk/>
            <pc:sldMk cId="1789585421" sldId="261"/>
            <ac:spMk id="5" creationId="{00000000-0000-0000-0000-000000000000}"/>
          </ac:spMkLst>
        </pc:spChg>
      </pc:sldChg>
      <pc:sldChg chg="addSp delSp modSp del mod modClrScheme chgLayout">
        <pc:chgData name="Jung, F." userId="350745e0-ceca-4551-bfb1-8cafd601d263" providerId="ADAL" clId="{041347BA-A046-5011-AB0D-DAE3F8CA0ED8}" dt="2026-09-07T12:50:26.551" v="560" actId="2696"/>
        <pc:sldMkLst>
          <pc:docMk/>
          <pc:sldMk cId="4146147412" sldId="263"/>
        </pc:sldMkLst>
        <pc:spChg chg="mod ord">
          <ac:chgData name="Jung, F." userId="350745e0-ceca-4551-bfb1-8cafd601d263" providerId="ADAL" clId="{041347BA-A046-5011-AB0D-DAE3F8CA0ED8}" dt="2026-09-07T12:50:01.871" v="559" actId="700"/>
          <ac:spMkLst>
            <pc:docMk/>
            <pc:sldMk cId="4146147412" sldId="263"/>
            <ac:spMk id="2" creationId="{00000000-0000-0000-0000-000000000000}"/>
          </ac:spMkLst>
        </pc:spChg>
        <pc:spChg chg="mod ord">
          <ac:chgData name="Jung, F." userId="350745e0-ceca-4551-bfb1-8cafd601d263" providerId="ADAL" clId="{041347BA-A046-5011-AB0D-DAE3F8CA0ED8}" dt="2026-09-07T12:50:01.871" v="559" actId="700"/>
          <ac:spMkLst>
            <pc:docMk/>
            <pc:sldMk cId="4146147412" sldId="263"/>
            <ac:spMk id="3" creationId="{00000000-0000-0000-0000-000000000000}"/>
          </ac:spMkLst>
        </pc:spChg>
        <pc:spChg chg="add del mod ord">
          <ac:chgData name="Jung, F." userId="350745e0-ceca-4551-bfb1-8cafd601d263" providerId="ADAL" clId="{041347BA-A046-5011-AB0D-DAE3F8CA0ED8}" dt="2026-09-07T12:49:55.871" v="558" actId="700"/>
          <ac:spMkLst>
            <pc:docMk/>
            <pc:sldMk cId="4146147412" sldId="263"/>
            <ac:spMk id="4" creationId="{B16308A7-8B0C-5CB5-FED4-7A9BC7DDDC19}"/>
          </ac:spMkLst>
        </pc:spChg>
        <pc:spChg chg="add del mod ord">
          <ac:chgData name="Jung, F." userId="350745e0-ceca-4551-bfb1-8cafd601d263" providerId="ADAL" clId="{041347BA-A046-5011-AB0D-DAE3F8CA0ED8}" dt="2026-09-07T12:49:55.871" v="558" actId="700"/>
          <ac:spMkLst>
            <pc:docMk/>
            <pc:sldMk cId="4146147412" sldId="263"/>
            <ac:spMk id="5" creationId="{FE2E1309-8FD1-A5BF-82B1-2284D55F8696}"/>
          </ac:spMkLst>
        </pc:spChg>
      </pc:sldChg>
      <pc:sldChg chg="modSp add del mod">
        <pc:chgData name="Jung, F." userId="350745e0-ceca-4551-bfb1-8cafd601d263" providerId="ADAL" clId="{041347BA-A046-5011-AB0D-DAE3F8CA0ED8}" dt="2026-09-08T14:49:50.603" v="618"/>
        <pc:sldMkLst>
          <pc:docMk/>
          <pc:sldMk cId="4130877686" sldId="264"/>
        </pc:sldMkLst>
        <pc:spChg chg="mod">
          <ac:chgData name="Jung, F." userId="350745e0-ceca-4551-bfb1-8cafd601d263" providerId="ADAL" clId="{041347BA-A046-5011-AB0D-DAE3F8CA0ED8}" dt="2026-09-08T13:52:56.103" v="611" actId="12"/>
          <ac:spMkLst>
            <pc:docMk/>
            <pc:sldMk cId="4130877686" sldId="264"/>
            <ac:spMk id="3" creationId="{00000000-0000-0000-0000-000000000000}"/>
          </ac:spMkLst>
        </pc:spChg>
      </pc:sldChg>
      <pc:sldChg chg="modSp mod">
        <pc:chgData name="Jung, F." userId="350745e0-ceca-4551-bfb1-8cafd601d263" providerId="ADAL" clId="{041347BA-A046-5011-AB0D-DAE3F8CA0ED8}" dt="2026-09-01T13:56:13.828" v="322" actId="1076"/>
        <pc:sldMkLst>
          <pc:docMk/>
          <pc:sldMk cId="3604570586" sldId="266"/>
        </pc:sldMkLst>
        <pc:spChg chg="mod">
          <ac:chgData name="Jung, F." userId="350745e0-ceca-4551-bfb1-8cafd601d263" providerId="ADAL" clId="{041347BA-A046-5011-AB0D-DAE3F8CA0ED8}" dt="2026-09-01T13:55:17.808" v="306" actId="20577"/>
          <ac:spMkLst>
            <pc:docMk/>
            <pc:sldMk cId="3604570586" sldId="266"/>
            <ac:spMk id="2" creationId="{00000000-0000-0000-0000-000000000000}"/>
          </ac:spMkLst>
        </pc:spChg>
        <pc:spChg chg="mod">
          <ac:chgData name="Jung, F." userId="350745e0-ceca-4551-bfb1-8cafd601d263" providerId="ADAL" clId="{041347BA-A046-5011-AB0D-DAE3F8CA0ED8}" dt="2026-09-01T13:56:06.480" v="320" actId="14100"/>
          <ac:spMkLst>
            <pc:docMk/>
            <pc:sldMk cId="3604570586" sldId="266"/>
            <ac:spMk id="3" creationId="{00000000-0000-0000-0000-000000000000}"/>
          </ac:spMkLst>
        </pc:spChg>
        <pc:picChg chg="mod">
          <ac:chgData name="Jung, F." userId="350745e0-ceca-4551-bfb1-8cafd601d263" providerId="ADAL" clId="{041347BA-A046-5011-AB0D-DAE3F8CA0ED8}" dt="2026-09-01T13:56:13.828" v="322" actId="1076"/>
          <ac:picMkLst>
            <pc:docMk/>
            <pc:sldMk cId="3604570586" sldId="266"/>
            <ac:picMk id="1028" creationId="{A345E1BA-7C14-4F72-AAA8-C33C5D3E44AC}"/>
          </ac:picMkLst>
        </pc:picChg>
      </pc:sldChg>
      <pc:sldChg chg="modSp add mod">
        <pc:chgData name="Jung, F." userId="350745e0-ceca-4551-bfb1-8cafd601d263" providerId="ADAL" clId="{041347BA-A046-5011-AB0D-DAE3F8CA0ED8}" dt="2026-09-08T13:53:04.436" v="612" actId="12"/>
        <pc:sldMkLst>
          <pc:docMk/>
          <pc:sldMk cId="1948262860" sldId="267"/>
        </pc:sldMkLst>
        <pc:spChg chg="mod">
          <ac:chgData name="Jung, F." userId="350745e0-ceca-4551-bfb1-8cafd601d263" providerId="ADAL" clId="{041347BA-A046-5011-AB0D-DAE3F8CA0ED8}" dt="2026-09-08T13:53:04.436" v="612" actId="12"/>
          <ac:spMkLst>
            <pc:docMk/>
            <pc:sldMk cId="1948262860" sldId="267"/>
            <ac:spMk id="3" creationId="{00000000-0000-0000-0000-000000000000}"/>
          </ac:spMkLst>
        </pc:spChg>
      </pc:sldChg>
      <pc:sldChg chg="modSp mod">
        <pc:chgData name="Jung, F." userId="350745e0-ceca-4551-bfb1-8cafd601d263" providerId="ADAL" clId="{041347BA-A046-5011-AB0D-DAE3F8CA0ED8}" dt="2026-09-08T13:53:13.436" v="614" actId="27636"/>
        <pc:sldMkLst>
          <pc:docMk/>
          <pc:sldMk cId="2622873676" sldId="268"/>
        </pc:sldMkLst>
        <pc:spChg chg="mod">
          <ac:chgData name="Jung, F." userId="350745e0-ceca-4551-bfb1-8cafd601d263" providerId="ADAL" clId="{041347BA-A046-5011-AB0D-DAE3F8CA0ED8}" dt="2026-09-08T13:53:13.436" v="614" actId="27636"/>
          <ac:spMkLst>
            <pc:docMk/>
            <pc:sldMk cId="2622873676" sldId="268"/>
            <ac:spMk id="3" creationId="{00000000-0000-0000-0000-000000000000}"/>
          </ac:spMkLst>
        </pc:spChg>
      </pc:sldChg>
      <pc:sldChg chg="del">
        <pc:chgData name="Jung, F." userId="350745e0-ceca-4551-bfb1-8cafd601d263" providerId="ADAL" clId="{041347BA-A046-5011-AB0D-DAE3F8CA0ED8}" dt="2026-09-07T13:16:55.407" v="594" actId="2696"/>
        <pc:sldMkLst>
          <pc:docMk/>
          <pc:sldMk cId="1466794751" sldId="270"/>
        </pc:sldMkLst>
      </pc:sldChg>
      <pc:sldChg chg="addSp modSp mod modClrScheme chgLayout">
        <pc:chgData name="Jung, F." userId="350745e0-ceca-4551-bfb1-8cafd601d263" providerId="ADAL" clId="{041347BA-A046-5011-AB0D-DAE3F8CA0ED8}" dt="2026-09-08T13:53:22.832" v="615" actId="12"/>
        <pc:sldMkLst>
          <pc:docMk/>
          <pc:sldMk cId="929760708" sldId="271"/>
        </pc:sldMkLst>
        <pc:spChg chg="mod ord">
          <ac:chgData name="Jung, F." userId="350745e0-ceca-4551-bfb1-8cafd601d263" providerId="ADAL" clId="{041347BA-A046-5011-AB0D-DAE3F8CA0ED8}" dt="2026-09-07T12:52:31.937" v="579" actId="21"/>
          <ac:spMkLst>
            <pc:docMk/>
            <pc:sldMk cId="929760708" sldId="271"/>
            <ac:spMk id="2" creationId="{00000000-0000-0000-0000-000000000000}"/>
          </ac:spMkLst>
        </pc:spChg>
        <pc:spChg chg="mod ord">
          <ac:chgData name="Jung, F." userId="350745e0-ceca-4551-bfb1-8cafd601d263" providerId="ADAL" clId="{041347BA-A046-5011-AB0D-DAE3F8CA0ED8}" dt="2026-09-08T13:53:22.832" v="615" actId="12"/>
          <ac:spMkLst>
            <pc:docMk/>
            <pc:sldMk cId="929760708" sldId="271"/>
            <ac:spMk id="3" creationId="{00000000-0000-0000-0000-000000000000}"/>
          </ac:spMkLst>
        </pc:spChg>
        <pc:spChg chg="add mod ord">
          <ac:chgData name="Jung, F." userId="350745e0-ceca-4551-bfb1-8cafd601d263" providerId="ADAL" clId="{041347BA-A046-5011-AB0D-DAE3F8CA0ED8}" dt="2026-09-07T12:52:34.099" v="580"/>
          <ac:spMkLst>
            <pc:docMk/>
            <pc:sldMk cId="929760708" sldId="271"/>
            <ac:spMk id="4" creationId="{EEA0E811-259C-6F63-87C6-5BB3265177C6}"/>
          </ac:spMkLst>
        </pc:spChg>
        <pc:spChg chg="add mod ord">
          <ac:chgData name="Jung, F." userId="350745e0-ceca-4551-bfb1-8cafd601d263" providerId="ADAL" clId="{041347BA-A046-5011-AB0D-DAE3F8CA0ED8}" dt="2026-09-07T12:52:21.549" v="578" actId="700"/>
          <ac:spMkLst>
            <pc:docMk/>
            <pc:sldMk cId="929760708" sldId="271"/>
            <ac:spMk id="5" creationId="{E97B8F47-8570-9B79-0CFB-192C053BB9EE}"/>
          </ac:spMkLst>
        </pc:spChg>
      </pc:sldChg>
      <pc:sldChg chg="modSp del mod">
        <pc:chgData name="Jung, F." userId="350745e0-ceca-4551-bfb1-8cafd601d263" providerId="ADAL" clId="{041347BA-A046-5011-AB0D-DAE3F8CA0ED8}" dt="2026-09-07T13:14:46.649" v="590" actId="2696"/>
        <pc:sldMkLst>
          <pc:docMk/>
          <pc:sldMk cId="899850811" sldId="272"/>
        </pc:sldMkLst>
      </pc:sldChg>
      <pc:sldChg chg="modSp mod modClrScheme chgLayout">
        <pc:chgData name="Jung, F." userId="350745e0-ceca-4551-bfb1-8cafd601d263" providerId="ADAL" clId="{041347BA-A046-5011-AB0D-DAE3F8CA0ED8}" dt="2026-09-07T12:47:16.220" v="462" actId="27636"/>
        <pc:sldMkLst>
          <pc:docMk/>
          <pc:sldMk cId="3171742596" sldId="273"/>
        </pc:sldMkLst>
        <pc:spChg chg="mod ord">
          <ac:chgData name="Jung, F." userId="350745e0-ceca-4551-bfb1-8cafd601d263" providerId="ADAL" clId="{041347BA-A046-5011-AB0D-DAE3F8CA0ED8}" dt="2026-09-07T12:46:48.407" v="444" actId="700"/>
          <ac:spMkLst>
            <pc:docMk/>
            <pc:sldMk cId="3171742596" sldId="273"/>
            <ac:spMk id="2" creationId="{00000000-0000-0000-0000-000000000000}"/>
          </ac:spMkLst>
        </pc:spChg>
        <pc:spChg chg="mod ord">
          <ac:chgData name="Jung, F." userId="350745e0-ceca-4551-bfb1-8cafd601d263" providerId="ADAL" clId="{041347BA-A046-5011-AB0D-DAE3F8CA0ED8}" dt="2026-09-07T12:47:16.220" v="462" actId="27636"/>
          <ac:spMkLst>
            <pc:docMk/>
            <pc:sldMk cId="3171742596" sldId="273"/>
            <ac:spMk id="3" creationId="{00000000-0000-0000-0000-000000000000}"/>
          </ac:spMkLst>
        </pc:spChg>
        <pc:picChg chg="mod">
          <ac:chgData name="Jung, F." userId="350745e0-ceca-4551-bfb1-8cafd601d263" providerId="ADAL" clId="{041347BA-A046-5011-AB0D-DAE3F8CA0ED8}" dt="2026-09-07T12:46:55.437" v="447" actId="1076"/>
          <ac:picMkLst>
            <pc:docMk/>
            <pc:sldMk cId="3171742596" sldId="273"/>
            <ac:picMk id="4" creationId="{00000000-0000-0000-0000-000000000000}"/>
          </ac:picMkLst>
        </pc:picChg>
      </pc:sldChg>
      <pc:sldChg chg="modSp mod modClrScheme chgLayout">
        <pc:chgData name="Jung, F." userId="350745e0-ceca-4551-bfb1-8cafd601d263" providerId="ADAL" clId="{041347BA-A046-5011-AB0D-DAE3F8CA0ED8}" dt="2026-09-08T13:53:35.747" v="616" actId="12"/>
        <pc:sldMkLst>
          <pc:docMk/>
          <pc:sldMk cId="3301874309" sldId="275"/>
        </pc:sldMkLst>
        <pc:spChg chg="mod ord">
          <ac:chgData name="Jung, F." userId="350745e0-ceca-4551-bfb1-8cafd601d263" providerId="ADAL" clId="{041347BA-A046-5011-AB0D-DAE3F8CA0ED8}" dt="2026-09-07T12:46:26.916" v="442" actId="403"/>
          <ac:spMkLst>
            <pc:docMk/>
            <pc:sldMk cId="3301874309" sldId="275"/>
            <ac:spMk id="2" creationId="{00000000-0000-0000-0000-000000000000}"/>
          </ac:spMkLst>
        </pc:spChg>
        <pc:spChg chg="mod ord">
          <ac:chgData name="Jung, F." userId="350745e0-ceca-4551-bfb1-8cafd601d263" providerId="ADAL" clId="{041347BA-A046-5011-AB0D-DAE3F8CA0ED8}" dt="2026-09-08T13:53:35.747" v="616" actId="12"/>
          <ac:spMkLst>
            <pc:docMk/>
            <pc:sldMk cId="3301874309" sldId="275"/>
            <ac:spMk id="3" creationId="{00000000-0000-0000-0000-000000000000}"/>
          </ac:spMkLst>
        </pc:spChg>
        <pc:picChg chg="mod">
          <ac:chgData name="Jung, F." userId="350745e0-ceca-4551-bfb1-8cafd601d263" providerId="ADAL" clId="{041347BA-A046-5011-AB0D-DAE3F8CA0ED8}" dt="2026-09-07T12:46:18.934" v="439" actId="1076"/>
          <ac:picMkLst>
            <pc:docMk/>
            <pc:sldMk cId="3301874309" sldId="275"/>
            <ac:picMk id="4" creationId="{00000000-0000-0000-0000-000000000000}"/>
          </ac:picMkLst>
        </pc:picChg>
      </pc:sldChg>
      <pc:sldChg chg="modSp mod modClrScheme chgLayout">
        <pc:chgData name="Jung, F." userId="350745e0-ceca-4551-bfb1-8cafd601d263" providerId="ADAL" clId="{041347BA-A046-5011-AB0D-DAE3F8CA0ED8}" dt="2026-09-07T12:46:00.344" v="435" actId="20577"/>
        <pc:sldMkLst>
          <pc:docMk/>
          <pc:sldMk cId="1956231286" sldId="278"/>
        </pc:sldMkLst>
        <pc:spChg chg="mod ord">
          <ac:chgData name="Jung, F." userId="350745e0-ceca-4551-bfb1-8cafd601d263" providerId="ADAL" clId="{041347BA-A046-5011-AB0D-DAE3F8CA0ED8}" dt="2026-09-07T12:45:42.451" v="428" actId="700"/>
          <ac:spMkLst>
            <pc:docMk/>
            <pc:sldMk cId="1956231286" sldId="278"/>
            <ac:spMk id="2" creationId="{00000000-0000-0000-0000-000000000000}"/>
          </ac:spMkLst>
        </pc:spChg>
        <pc:spChg chg="mod ord">
          <ac:chgData name="Jung, F." userId="350745e0-ceca-4551-bfb1-8cafd601d263" providerId="ADAL" clId="{041347BA-A046-5011-AB0D-DAE3F8CA0ED8}" dt="2026-09-07T12:46:00.344" v="435" actId="20577"/>
          <ac:spMkLst>
            <pc:docMk/>
            <pc:sldMk cId="1956231286" sldId="278"/>
            <ac:spMk id="3" creationId="{00000000-0000-0000-0000-000000000000}"/>
          </ac:spMkLst>
        </pc:spChg>
      </pc:sldChg>
      <pc:sldChg chg="modSp del mod">
        <pc:chgData name="Jung, F." userId="350745e0-ceca-4551-bfb1-8cafd601d263" providerId="ADAL" clId="{041347BA-A046-5011-AB0D-DAE3F8CA0ED8}" dt="2026-09-07T13:16:05.180" v="592" actId="2696"/>
        <pc:sldMkLst>
          <pc:docMk/>
          <pc:sldMk cId="2746666280" sldId="280"/>
        </pc:sldMkLst>
      </pc:sldChg>
      <pc:sldChg chg="add">
        <pc:chgData name="Jung, F." userId="350745e0-ceca-4551-bfb1-8cafd601d263" providerId="ADAL" clId="{041347BA-A046-5011-AB0D-DAE3F8CA0ED8}" dt="2026-09-07T12:50:31.306" v="561"/>
        <pc:sldMkLst>
          <pc:docMk/>
          <pc:sldMk cId="2343789993" sldId="285"/>
        </pc:sldMkLst>
      </pc:sldChg>
      <pc:sldChg chg="modSp mod">
        <pc:chgData name="Jung, F." userId="350745e0-ceca-4551-bfb1-8cafd601d263" providerId="ADAL" clId="{041347BA-A046-5011-AB0D-DAE3F8CA0ED8}" dt="2026-09-03T10:20:23.450" v="425" actId="20577"/>
        <pc:sldMkLst>
          <pc:docMk/>
          <pc:sldMk cId="101996393" sldId="471"/>
        </pc:sldMkLst>
        <pc:spChg chg="mod">
          <ac:chgData name="Jung, F." userId="350745e0-ceca-4551-bfb1-8cafd601d263" providerId="ADAL" clId="{041347BA-A046-5011-AB0D-DAE3F8CA0ED8}" dt="2026-09-03T10:20:23.450" v="425" actId="20577"/>
          <ac:spMkLst>
            <pc:docMk/>
            <pc:sldMk cId="101996393" sldId="471"/>
            <ac:spMk id="10" creationId="{3352CD3D-01EF-EC94-1882-19C724DFB78A}"/>
          </ac:spMkLst>
        </pc:spChg>
      </pc:sldChg>
      <pc:sldChg chg="add">
        <pc:chgData name="Jung, F." userId="350745e0-ceca-4551-bfb1-8cafd601d263" providerId="ADAL" clId="{041347BA-A046-5011-AB0D-DAE3F8CA0ED8}" dt="2026-09-07T13:14:43.189" v="589"/>
        <pc:sldMkLst>
          <pc:docMk/>
          <pc:sldMk cId="4247055095" sldId="472"/>
        </pc:sldMkLst>
      </pc:sldChg>
      <pc:sldChg chg="modSp add mod">
        <pc:chgData name="Jung, F." userId="350745e0-ceca-4551-bfb1-8cafd601d263" providerId="ADAL" clId="{041347BA-A046-5011-AB0D-DAE3F8CA0ED8}" dt="2026-09-07T13:17:06.249" v="597" actId="20577"/>
        <pc:sldMkLst>
          <pc:docMk/>
          <pc:sldMk cId="2808817242" sldId="473"/>
        </pc:sldMkLst>
        <pc:spChg chg="mod">
          <ac:chgData name="Jung, F." userId="350745e0-ceca-4551-bfb1-8cafd601d263" providerId="ADAL" clId="{041347BA-A046-5011-AB0D-DAE3F8CA0ED8}" dt="2026-09-07T13:17:06.249" v="597" actId="20577"/>
          <ac:spMkLst>
            <pc:docMk/>
            <pc:sldMk cId="2808817242" sldId="473"/>
            <ac:spMk id="3" creationId="{00000000-0000-0000-0000-000000000000}"/>
          </ac:spMkLst>
        </pc:spChg>
      </pc:sldChg>
      <pc:sldChg chg="add">
        <pc:chgData name="Jung, F." userId="350745e0-ceca-4551-bfb1-8cafd601d263" providerId="ADAL" clId="{041347BA-A046-5011-AB0D-DAE3F8CA0ED8}" dt="2026-09-08T14:49:50.603" v="618"/>
        <pc:sldMkLst>
          <pc:docMk/>
          <pc:sldMk cId="3775709599" sldId="474"/>
        </pc:sldMkLst>
      </pc:sldChg>
      <pc:sldMasterChg chg="del delSldLayout">
        <pc:chgData name="Jung, F." userId="350745e0-ceca-4551-bfb1-8cafd601d263" providerId="ADAL" clId="{041347BA-A046-5011-AB0D-DAE3F8CA0ED8}" dt="2026-09-07T12:45:42.451" v="428" actId="700"/>
        <pc:sldMasterMkLst>
          <pc:docMk/>
          <pc:sldMasterMk cId="1788024532" sldId="2147483648"/>
        </pc:sldMasterMkLst>
        <pc:sldLayoutChg chg="del">
          <pc:chgData name="Jung, F." userId="350745e0-ceca-4551-bfb1-8cafd601d263" providerId="ADAL" clId="{041347BA-A046-5011-AB0D-DAE3F8CA0ED8}" dt="2026-09-07T12:45:42.451" v="428" actId="700"/>
          <pc:sldLayoutMkLst>
            <pc:docMk/>
            <pc:sldMasterMk cId="1788024532" sldId="2147483648"/>
            <pc:sldLayoutMk cId="1067751101" sldId="2147483649"/>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589787496" sldId="2147483650"/>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3495027440" sldId="2147483651"/>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2717650690" sldId="2147483652"/>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3631053570" sldId="2147483653"/>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3286326403" sldId="2147483654"/>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1553922424" sldId="2147483655"/>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1293867816" sldId="2147483656"/>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991091506" sldId="2147483657"/>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871327495" sldId="2147483658"/>
          </pc:sldLayoutMkLst>
        </pc:sldLayoutChg>
        <pc:sldLayoutChg chg="del">
          <pc:chgData name="Jung, F." userId="350745e0-ceca-4551-bfb1-8cafd601d263" providerId="ADAL" clId="{041347BA-A046-5011-AB0D-DAE3F8CA0ED8}" dt="2026-09-07T12:45:42.451" v="428" actId="700"/>
          <pc:sldLayoutMkLst>
            <pc:docMk/>
            <pc:sldMasterMk cId="1788024532" sldId="2147483648"/>
            <pc:sldLayoutMk cId="974740704"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E61EB2-E870-8146-A87F-C48767949EBC}" type="datetimeFigureOut">
              <a:rPr lang="nl-NL" smtClean="0"/>
              <a:t>08-09-2026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A85307-AFC3-3C4A-BC2A-F89FE7B38373}" type="slidenum">
              <a:rPr lang="nl-NL" smtClean="0"/>
              <a:t>‹nr.›</a:t>
            </a:fld>
            <a:endParaRPr lang="nl-NL"/>
          </a:p>
        </p:txBody>
      </p:sp>
    </p:spTree>
    <p:extLst>
      <p:ext uri="{BB962C8B-B14F-4D97-AF65-F5344CB8AC3E}">
        <p14:creationId xmlns:p14="http://schemas.microsoft.com/office/powerpoint/2010/main" val="369687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PAA</a:t>
            </a:r>
          </a:p>
        </p:txBody>
      </p:sp>
      <p:sp>
        <p:nvSpPr>
          <p:cNvPr id="4" name="Tijdelijke aanduiding voor dianummer 3"/>
          <p:cNvSpPr>
            <a:spLocks noGrp="1"/>
          </p:cNvSpPr>
          <p:nvPr>
            <p:ph type="sldNum" sz="quarter" idx="5"/>
          </p:nvPr>
        </p:nvSpPr>
        <p:spPr/>
        <p:txBody>
          <a:bodyPr/>
          <a:lstStyle/>
          <a:p>
            <a:fld id="{6F7291BC-E6E0-4CA2-BBDB-C2C98C0C57AD}" type="slidenum">
              <a:rPr lang="nl-NL" smtClean="0"/>
              <a:pPr/>
              <a:t>1</a:t>
            </a:fld>
            <a:endParaRPr lang="nl-NL"/>
          </a:p>
        </p:txBody>
      </p:sp>
    </p:spTree>
    <p:extLst>
      <p:ext uri="{BB962C8B-B14F-4D97-AF65-F5344CB8AC3E}">
        <p14:creationId xmlns:p14="http://schemas.microsoft.com/office/powerpoint/2010/main" val="2671926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bg>
      <p:bgPr>
        <a:solidFill>
          <a:schemeClr val="bg1"/>
        </a:solidFill>
        <a:effectLst/>
      </p:bgPr>
    </p:bg>
    <p:spTree>
      <p:nvGrpSpPr>
        <p:cNvPr id="1" name=""/>
        <p:cNvGrpSpPr/>
        <p:nvPr/>
      </p:nvGrpSpPr>
      <p:grpSpPr>
        <a:xfrm>
          <a:off x="0" y="0"/>
          <a:ext cx="0" cy="0"/>
          <a:chOff x="0" y="0"/>
          <a:chExt cx="0" cy="0"/>
        </a:xfrm>
      </p:grpSpPr>
      <p:sp>
        <p:nvSpPr>
          <p:cNvPr id="8" name="Tijdelijke aanduiding voor afbeelding 7">
            <a:extLst>
              <a:ext uri="{FF2B5EF4-FFF2-40B4-BE49-F238E27FC236}">
                <a16:creationId xmlns:a16="http://schemas.microsoft.com/office/drawing/2014/main" id="{E09D5025-E426-7691-4DCF-C006ECC2FEAD}"/>
              </a:ext>
            </a:extLst>
          </p:cNvPr>
          <p:cNvSpPr>
            <a:spLocks noGrp="1"/>
          </p:cNvSpPr>
          <p:nvPr>
            <p:ph type="pic" sz="quarter" idx="12"/>
          </p:nvPr>
        </p:nvSpPr>
        <p:spPr>
          <a:xfrm>
            <a:off x="2" y="1"/>
            <a:ext cx="12191998" cy="6857999"/>
          </a:xfrm>
          <a:custGeom>
            <a:avLst/>
            <a:gdLst>
              <a:gd name="connsiteX0" fmla="*/ 11587550 w 12191998"/>
              <a:gd name="connsiteY0" fmla="*/ 864232 h 6857999"/>
              <a:gd name="connsiteX1" fmla="*/ 11587550 w 12191998"/>
              <a:gd name="connsiteY1" fmla="*/ 882466 h 6857999"/>
              <a:gd name="connsiteX2" fmla="*/ 11586688 w 12191998"/>
              <a:gd name="connsiteY2" fmla="*/ 893506 h 6857999"/>
              <a:gd name="connsiteX3" fmla="*/ 11582043 w 12191998"/>
              <a:gd name="connsiteY3" fmla="*/ 907131 h 6857999"/>
              <a:gd name="connsiteX4" fmla="*/ 11570312 w 12191998"/>
              <a:gd name="connsiteY4" fmla="*/ 918674 h 6857999"/>
              <a:gd name="connsiteX5" fmla="*/ 11547903 w 12191998"/>
              <a:gd name="connsiteY5" fmla="*/ 923511 h 6857999"/>
              <a:gd name="connsiteX6" fmla="*/ 11536530 w 12191998"/>
              <a:gd name="connsiteY6" fmla="*/ 922481 h 6857999"/>
              <a:gd name="connsiteX7" fmla="*/ 11526882 w 12191998"/>
              <a:gd name="connsiteY7" fmla="*/ 918865 h 6857999"/>
              <a:gd name="connsiteX8" fmla="*/ 11520322 w 12191998"/>
              <a:gd name="connsiteY8" fmla="*/ 911801 h 6857999"/>
              <a:gd name="connsiteX9" fmla="*/ 11517904 w 12191998"/>
              <a:gd name="connsiteY9" fmla="*/ 900762 h 6857999"/>
              <a:gd name="connsiteX10" fmla="*/ 11520322 w 12191998"/>
              <a:gd name="connsiteY10" fmla="*/ 889387 h 6857999"/>
              <a:gd name="connsiteX11" fmla="*/ 11526691 w 12191998"/>
              <a:gd name="connsiteY11" fmla="*/ 881987 h 6857999"/>
              <a:gd name="connsiteX12" fmla="*/ 11536004 w 12191998"/>
              <a:gd name="connsiteY12" fmla="*/ 877317 h 6857999"/>
              <a:gd name="connsiteX13" fmla="*/ 11546873 w 12191998"/>
              <a:gd name="connsiteY13" fmla="*/ 874564 h 6857999"/>
              <a:gd name="connsiteX14" fmla="*/ 11558604 w 12191998"/>
              <a:gd name="connsiteY14" fmla="*/ 872839 h 6857999"/>
              <a:gd name="connsiteX15" fmla="*/ 11569809 w 12191998"/>
              <a:gd name="connsiteY15" fmla="*/ 871115 h 6857999"/>
              <a:gd name="connsiteX16" fmla="*/ 11579816 w 12191998"/>
              <a:gd name="connsiteY16" fmla="*/ 868529 h 6857999"/>
              <a:gd name="connsiteX17" fmla="*/ 11587550 w 12191998"/>
              <a:gd name="connsiteY17" fmla="*/ 864195 h 6857999"/>
              <a:gd name="connsiteX18" fmla="*/ 11587573 w 12191998"/>
              <a:gd name="connsiteY18" fmla="*/ 864219 h 6857999"/>
              <a:gd name="connsiteX19" fmla="*/ 11587550 w 12191998"/>
              <a:gd name="connsiteY19" fmla="*/ 864232 h 6857999"/>
              <a:gd name="connsiteX20" fmla="*/ 11175926 w 12191998"/>
              <a:gd name="connsiteY20" fmla="*/ 805262 h 6857999"/>
              <a:gd name="connsiteX21" fmla="*/ 11202644 w 12191998"/>
              <a:gd name="connsiteY21" fmla="*/ 814913 h 6857999"/>
              <a:gd name="connsiteX22" fmla="*/ 11202668 w 12191998"/>
              <a:gd name="connsiteY22" fmla="*/ 814913 h 6857999"/>
              <a:gd name="connsiteX23" fmla="*/ 11214902 w 12191998"/>
              <a:gd name="connsiteY23" fmla="*/ 843194 h 6857999"/>
              <a:gd name="connsiteX24" fmla="*/ 11135249 w 12191998"/>
              <a:gd name="connsiteY24" fmla="*/ 843194 h 6857999"/>
              <a:gd name="connsiteX25" fmla="*/ 11137500 w 12191998"/>
              <a:gd name="connsiteY25" fmla="*/ 831460 h 6857999"/>
              <a:gd name="connsiteX26" fmla="*/ 11144060 w 12191998"/>
              <a:gd name="connsiteY26" fmla="*/ 819056 h 6857999"/>
              <a:gd name="connsiteX27" fmla="*/ 11156461 w 12191998"/>
              <a:gd name="connsiteY27" fmla="*/ 809237 h 6857999"/>
              <a:gd name="connsiteX28" fmla="*/ 11175926 w 12191998"/>
              <a:gd name="connsiteY28" fmla="*/ 805262 h 6857999"/>
              <a:gd name="connsiteX29" fmla="*/ 10802226 w 12191998"/>
              <a:gd name="connsiteY29" fmla="*/ 805262 h 6857999"/>
              <a:gd name="connsiteX30" fmla="*/ 10828944 w 12191998"/>
              <a:gd name="connsiteY30" fmla="*/ 814913 h 6857999"/>
              <a:gd name="connsiteX31" fmla="*/ 10828968 w 12191998"/>
              <a:gd name="connsiteY31" fmla="*/ 814913 h 6857999"/>
              <a:gd name="connsiteX32" fmla="*/ 10841202 w 12191998"/>
              <a:gd name="connsiteY32" fmla="*/ 843194 h 6857999"/>
              <a:gd name="connsiteX33" fmla="*/ 10761549 w 12191998"/>
              <a:gd name="connsiteY33" fmla="*/ 843194 h 6857999"/>
              <a:gd name="connsiteX34" fmla="*/ 10763800 w 12191998"/>
              <a:gd name="connsiteY34" fmla="*/ 831460 h 6857999"/>
              <a:gd name="connsiteX35" fmla="*/ 10770360 w 12191998"/>
              <a:gd name="connsiteY35" fmla="*/ 819056 h 6857999"/>
              <a:gd name="connsiteX36" fmla="*/ 10782761 w 12191998"/>
              <a:gd name="connsiteY36" fmla="*/ 809237 h 6857999"/>
              <a:gd name="connsiteX37" fmla="*/ 10802226 w 12191998"/>
              <a:gd name="connsiteY37" fmla="*/ 805262 h 6857999"/>
              <a:gd name="connsiteX38" fmla="*/ 10525726 w 12191998"/>
              <a:gd name="connsiteY38" fmla="*/ 773197 h 6857999"/>
              <a:gd name="connsiteX39" fmla="*/ 10586753 w 12191998"/>
              <a:gd name="connsiteY39" fmla="*/ 951482 h 6857999"/>
              <a:gd name="connsiteX40" fmla="*/ 10586776 w 12191998"/>
              <a:gd name="connsiteY40" fmla="*/ 951482 h 6857999"/>
              <a:gd name="connsiteX41" fmla="*/ 10641243 w 12191998"/>
              <a:gd name="connsiteY41" fmla="*/ 951482 h 6857999"/>
              <a:gd name="connsiteX42" fmla="*/ 10701575 w 12191998"/>
              <a:gd name="connsiteY42" fmla="*/ 773197 h 6857999"/>
              <a:gd name="connsiteX43" fmla="*/ 10652974 w 12191998"/>
              <a:gd name="connsiteY43" fmla="*/ 773197 h 6857999"/>
              <a:gd name="connsiteX44" fmla="*/ 10615386 w 12191998"/>
              <a:gd name="connsiteY44" fmla="*/ 894919 h 6857999"/>
              <a:gd name="connsiteX45" fmla="*/ 10614692 w 12191998"/>
              <a:gd name="connsiteY45" fmla="*/ 894919 h 6857999"/>
              <a:gd name="connsiteX46" fmla="*/ 10577104 w 12191998"/>
              <a:gd name="connsiteY46" fmla="*/ 773197 h 6857999"/>
              <a:gd name="connsiteX47" fmla="*/ 11775801 w 12191998"/>
              <a:gd name="connsiteY47" fmla="*/ 768383 h 6857999"/>
              <a:gd name="connsiteX48" fmla="*/ 11745467 w 12191998"/>
              <a:gd name="connsiteY48" fmla="*/ 775447 h 6857999"/>
              <a:gd name="connsiteX49" fmla="*/ 11721334 w 12191998"/>
              <a:gd name="connsiteY49" fmla="*/ 798029 h 6857999"/>
              <a:gd name="connsiteX50" fmla="*/ 11720305 w 12191998"/>
              <a:gd name="connsiteY50" fmla="*/ 798029 h 6857999"/>
              <a:gd name="connsiteX51" fmla="*/ 11720305 w 12191998"/>
              <a:gd name="connsiteY51" fmla="*/ 773196 h 6857999"/>
              <a:gd name="connsiteX52" fmla="*/ 11720281 w 12191998"/>
              <a:gd name="connsiteY52" fmla="*/ 773172 h 6857999"/>
              <a:gd name="connsiteX53" fmla="*/ 11673739 w 12191998"/>
              <a:gd name="connsiteY53" fmla="*/ 773172 h 6857999"/>
              <a:gd name="connsiteX54" fmla="*/ 11673739 w 12191998"/>
              <a:gd name="connsiteY54" fmla="*/ 951457 h 6857999"/>
              <a:gd name="connsiteX55" fmla="*/ 11722699 w 12191998"/>
              <a:gd name="connsiteY55" fmla="*/ 951457 h 6857999"/>
              <a:gd name="connsiteX56" fmla="*/ 11722699 w 12191998"/>
              <a:gd name="connsiteY56" fmla="*/ 858016 h 6857999"/>
              <a:gd name="connsiteX57" fmla="*/ 11731653 w 12191998"/>
              <a:gd name="connsiteY57" fmla="*/ 818887 h 6857999"/>
              <a:gd name="connsiteX58" fmla="*/ 11760622 w 12191998"/>
              <a:gd name="connsiteY58" fmla="*/ 806985 h 6857999"/>
              <a:gd name="connsiteX59" fmla="*/ 11785090 w 12191998"/>
              <a:gd name="connsiteY59" fmla="*/ 817857 h 6857999"/>
              <a:gd name="connsiteX60" fmla="*/ 11791985 w 12191998"/>
              <a:gd name="connsiteY60" fmla="*/ 850784 h 6857999"/>
              <a:gd name="connsiteX61" fmla="*/ 11791985 w 12191998"/>
              <a:gd name="connsiteY61" fmla="*/ 951481 h 6857999"/>
              <a:gd name="connsiteX62" fmla="*/ 11840945 w 12191998"/>
              <a:gd name="connsiteY62" fmla="*/ 951481 h 6857999"/>
              <a:gd name="connsiteX63" fmla="*/ 11840945 w 12191998"/>
              <a:gd name="connsiteY63" fmla="*/ 841828 h 6857999"/>
              <a:gd name="connsiteX64" fmla="*/ 11838025 w 12191998"/>
              <a:gd name="connsiteY64" fmla="*/ 811655 h 6857999"/>
              <a:gd name="connsiteX65" fmla="*/ 11827850 w 12191998"/>
              <a:gd name="connsiteY65" fmla="*/ 788546 h 6857999"/>
              <a:gd name="connsiteX66" fmla="*/ 11808026 w 12191998"/>
              <a:gd name="connsiteY66" fmla="*/ 773723 h 6857999"/>
              <a:gd name="connsiteX67" fmla="*/ 11775801 w 12191998"/>
              <a:gd name="connsiteY67" fmla="*/ 768383 h 6857999"/>
              <a:gd name="connsiteX68" fmla="*/ 11558245 w 12191998"/>
              <a:gd name="connsiteY68" fmla="*/ 768383 h 6857999"/>
              <a:gd name="connsiteX69" fmla="*/ 11528773 w 12191998"/>
              <a:gd name="connsiteY69" fmla="*/ 771328 h 6857999"/>
              <a:gd name="connsiteX70" fmla="*/ 11502390 w 12191998"/>
              <a:gd name="connsiteY70" fmla="*/ 781147 h 6857999"/>
              <a:gd name="connsiteX71" fmla="*/ 11483093 w 12191998"/>
              <a:gd name="connsiteY71" fmla="*/ 799418 h 6857999"/>
              <a:gd name="connsiteX72" fmla="*/ 11474474 w 12191998"/>
              <a:gd name="connsiteY72" fmla="*/ 828035 h 6857999"/>
              <a:gd name="connsiteX73" fmla="*/ 11474427 w 12191998"/>
              <a:gd name="connsiteY73" fmla="*/ 828059 h 6857999"/>
              <a:gd name="connsiteX74" fmla="*/ 11523387 w 12191998"/>
              <a:gd name="connsiteY74" fmla="*/ 828059 h 6857999"/>
              <a:gd name="connsiteX75" fmla="*/ 11533035 w 12191998"/>
              <a:gd name="connsiteY75" fmla="*/ 807369 h 6857999"/>
              <a:gd name="connsiteX76" fmla="*/ 11555779 w 12191998"/>
              <a:gd name="connsiteY76" fmla="*/ 801166 h 6857999"/>
              <a:gd name="connsiteX77" fmla="*/ 11568013 w 12191998"/>
              <a:gd name="connsiteY77" fmla="*/ 802028 h 6857999"/>
              <a:gd name="connsiteX78" fmla="*/ 11578021 w 12191998"/>
              <a:gd name="connsiteY78" fmla="*/ 805477 h 6857999"/>
              <a:gd name="connsiteX79" fmla="*/ 11584916 w 12191998"/>
              <a:gd name="connsiteY79" fmla="*/ 812709 h 6857999"/>
              <a:gd name="connsiteX80" fmla="*/ 11587502 w 12191998"/>
              <a:gd name="connsiteY80" fmla="*/ 825305 h 6857999"/>
              <a:gd name="connsiteX81" fmla="*/ 11583025 w 12191998"/>
              <a:gd name="connsiteY81" fmla="*/ 836847 h 6857999"/>
              <a:gd name="connsiteX82" fmla="*/ 11569929 w 12191998"/>
              <a:gd name="connsiteY82" fmla="*/ 842882 h 6857999"/>
              <a:gd name="connsiteX83" fmla="*/ 11550967 w 12191998"/>
              <a:gd name="connsiteY83" fmla="*/ 845995 h 6857999"/>
              <a:gd name="connsiteX84" fmla="*/ 11529252 w 12191998"/>
              <a:gd name="connsiteY84" fmla="*/ 848749 h 6857999"/>
              <a:gd name="connsiteX85" fmla="*/ 11507370 w 12191998"/>
              <a:gd name="connsiteY85" fmla="*/ 853395 h 6857999"/>
              <a:gd name="connsiteX86" fmla="*/ 11488073 w 12191998"/>
              <a:gd name="connsiteY86" fmla="*/ 862183 h 6857999"/>
              <a:gd name="connsiteX87" fmla="*/ 11474283 w 12191998"/>
              <a:gd name="connsiteY87" fmla="*/ 877868 h 6857999"/>
              <a:gd name="connsiteX88" fmla="*/ 11468944 w 12191998"/>
              <a:gd name="connsiteY88" fmla="*/ 902869 h 6857999"/>
              <a:gd name="connsiteX89" fmla="*/ 11473613 w 12191998"/>
              <a:gd name="connsiteY89" fmla="*/ 926672 h 6857999"/>
              <a:gd name="connsiteX90" fmla="*/ 11486541 w 12191998"/>
              <a:gd name="connsiteY90" fmla="*/ 943219 h 6857999"/>
              <a:gd name="connsiteX91" fmla="*/ 11505838 w 12191998"/>
              <a:gd name="connsiteY91" fmla="*/ 952870 h 6857999"/>
              <a:gd name="connsiteX92" fmla="*/ 11529635 w 12191998"/>
              <a:gd name="connsiteY92" fmla="*/ 955983 h 6857999"/>
              <a:gd name="connsiteX93" fmla="*/ 11562052 w 12191998"/>
              <a:gd name="connsiteY93" fmla="*/ 951146 h 6857999"/>
              <a:gd name="connsiteX94" fmla="*/ 11589633 w 12191998"/>
              <a:gd name="connsiteY94" fmla="*/ 934263 h 6857999"/>
              <a:gd name="connsiteX95" fmla="*/ 11590830 w 12191998"/>
              <a:gd name="connsiteY95" fmla="*/ 943052 h 6857999"/>
              <a:gd name="connsiteX96" fmla="*/ 11593080 w 12191998"/>
              <a:gd name="connsiteY96" fmla="*/ 951505 h 6857999"/>
              <a:gd name="connsiteX97" fmla="*/ 11642734 w 12191998"/>
              <a:gd name="connsiteY97" fmla="*/ 951505 h 6857999"/>
              <a:gd name="connsiteX98" fmla="*/ 11637898 w 12191998"/>
              <a:gd name="connsiteY98" fmla="*/ 934958 h 6857999"/>
              <a:gd name="connsiteX99" fmla="*/ 11636510 w 12191998"/>
              <a:gd name="connsiteY99" fmla="*/ 911849 h 6857999"/>
              <a:gd name="connsiteX100" fmla="*/ 11636510 w 12191998"/>
              <a:gd name="connsiteY100" fmla="*/ 819079 h 6857999"/>
              <a:gd name="connsiteX101" fmla="*/ 11629279 w 12191998"/>
              <a:gd name="connsiteY101" fmla="*/ 793048 h 6857999"/>
              <a:gd name="connsiteX102" fmla="*/ 11610653 w 12191998"/>
              <a:gd name="connsiteY102" fmla="*/ 777698 h 6857999"/>
              <a:gd name="connsiteX103" fmla="*/ 11585491 w 12191998"/>
              <a:gd name="connsiteY103" fmla="*/ 770275 h 6857999"/>
              <a:gd name="connsiteX104" fmla="*/ 11558245 w 12191998"/>
              <a:gd name="connsiteY104" fmla="*/ 768383 h 6857999"/>
              <a:gd name="connsiteX105" fmla="*/ 11177362 w 12191998"/>
              <a:gd name="connsiteY105" fmla="*/ 768360 h 6857999"/>
              <a:gd name="connsiteX106" fmla="*/ 11140301 w 12191998"/>
              <a:gd name="connsiteY106" fmla="*/ 775592 h 6857999"/>
              <a:gd name="connsiteX107" fmla="*/ 11111499 w 12191998"/>
              <a:gd name="connsiteY107" fmla="*/ 795420 h 6857999"/>
              <a:gd name="connsiteX108" fmla="*/ 11092873 w 12191998"/>
              <a:gd name="connsiteY108" fmla="*/ 825258 h 6857999"/>
              <a:gd name="connsiteX109" fmla="*/ 11086313 w 12191998"/>
              <a:gd name="connsiteY109" fmla="*/ 862495 h 6857999"/>
              <a:gd name="connsiteX110" fmla="*/ 11092681 w 12191998"/>
              <a:gd name="connsiteY110" fmla="*/ 900427 h 6857999"/>
              <a:gd name="connsiteX111" fmla="*/ 11110781 w 12191998"/>
              <a:gd name="connsiteY111" fmla="*/ 930074 h 6857999"/>
              <a:gd name="connsiteX112" fmla="*/ 11139391 w 12191998"/>
              <a:gd name="connsiteY112" fmla="*/ 949207 h 6857999"/>
              <a:gd name="connsiteX113" fmla="*/ 11177314 w 12191998"/>
              <a:gd name="connsiteY113" fmla="*/ 955936 h 6857999"/>
              <a:gd name="connsiteX114" fmla="*/ 11229027 w 12191998"/>
              <a:gd name="connsiteY114" fmla="*/ 942143 h 6857999"/>
              <a:gd name="connsiteX115" fmla="*/ 11260750 w 12191998"/>
              <a:gd name="connsiteY115" fmla="*/ 896284 h 6857999"/>
              <a:gd name="connsiteX116" fmla="*/ 11217655 w 12191998"/>
              <a:gd name="connsiteY116" fmla="*/ 896284 h 6857999"/>
              <a:gd name="connsiteX117" fmla="*/ 11204559 w 12191998"/>
              <a:gd name="connsiteY117" fmla="*/ 911970 h 6857999"/>
              <a:gd name="connsiteX118" fmla="*/ 11179038 w 12191998"/>
              <a:gd name="connsiteY118" fmla="*/ 919393 h 6857999"/>
              <a:gd name="connsiteX119" fmla="*/ 11147316 w 12191998"/>
              <a:gd name="connsiteY119" fmla="*/ 908713 h 6857999"/>
              <a:gd name="connsiteX120" fmla="*/ 11147363 w 12191998"/>
              <a:gd name="connsiteY120" fmla="*/ 908689 h 6857999"/>
              <a:gd name="connsiteX121" fmla="*/ 11135297 w 12191998"/>
              <a:gd name="connsiteY121" fmla="*/ 874205 h 6857999"/>
              <a:gd name="connsiteX122" fmla="*/ 11263886 w 12191998"/>
              <a:gd name="connsiteY122" fmla="*/ 874205 h 6857999"/>
              <a:gd name="connsiteX123" fmla="*/ 11260439 w 12191998"/>
              <a:gd name="connsiteY123" fmla="*/ 834549 h 6857999"/>
              <a:gd name="connsiteX124" fmla="*/ 11244757 w 12191998"/>
              <a:gd name="connsiteY124" fmla="*/ 800760 h 6857999"/>
              <a:gd name="connsiteX125" fmla="*/ 11217009 w 12191998"/>
              <a:gd name="connsiteY125" fmla="*/ 777149 h 6857999"/>
              <a:gd name="connsiteX126" fmla="*/ 11177362 w 12191998"/>
              <a:gd name="connsiteY126" fmla="*/ 768360 h 6857999"/>
              <a:gd name="connsiteX127" fmla="*/ 10803662 w 12191998"/>
              <a:gd name="connsiteY127" fmla="*/ 768360 h 6857999"/>
              <a:gd name="connsiteX128" fmla="*/ 10766601 w 12191998"/>
              <a:gd name="connsiteY128" fmla="*/ 775592 h 6857999"/>
              <a:gd name="connsiteX129" fmla="*/ 10737799 w 12191998"/>
              <a:gd name="connsiteY129" fmla="*/ 795420 h 6857999"/>
              <a:gd name="connsiteX130" fmla="*/ 10719173 w 12191998"/>
              <a:gd name="connsiteY130" fmla="*/ 825258 h 6857999"/>
              <a:gd name="connsiteX131" fmla="*/ 10712613 w 12191998"/>
              <a:gd name="connsiteY131" fmla="*/ 862495 h 6857999"/>
              <a:gd name="connsiteX132" fmla="*/ 10718981 w 12191998"/>
              <a:gd name="connsiteY132" fmla="*/ 900427 h 6857999"/>
              <a:gd name="connsiteX133" fmla="*/ 10737081 w 12191998"/>
              <a:gd name="connsiteY133" fmla="*/ 930074 h 6857999"/>
              <a:gd name="connsiteX134" fmla="*/ 10765691 w 12191998"/>
              <a:gd name="connsiteY134" fmla="*/ 949207 h 6857999"/>
              <a:gd name="connsiteX135" fmla="*/ 10803614 w 12191998"/>
              <a:gd name="connsiteY135" fmla="*/ 955936 h 6857999"/>
              <a:gd name="connsiteX136" fmla="*/ 10855327 w 12191998"/>
              <a:gd name="connsiteY136" fmla="*/ 942143 h 6857999"/>
              <a:gd name="connsiteX137" fmla="*/ 10887050 w 12191998"/>
              <a:gd name="connsiteY137" fmla="*/ 896284 h 6857999"/>
              <a:gd name="connsiteX138" fmla="*/ 10843955 w 12191998"/>
              <a:gd name="connsiteY138" fmla="*/ 896284 h 6857999"/>
              <a:gd name="connsiteX139" fmla="*/ 10830859 w 12191998"/>
              <a:gd name="connsiteY139" fmla="*/ 911970 h 6857999"/>
              <a:gd name="connsiteX140" fmla="*/ 10805338 w 12191998"/>
              <a:gd name="connsiteY140" fmla="*/ 919393 h 6857999"/>
              <a:gd name="connsiteX141" fmla="*/ 10773616 w 12191998"/>
              <a:gd name="connsiteY141" fmla="*/ 908713 h 6857999"/>
              <a:gd name="connsiteX142" fmla="*/ 10773663 w 12191998"/>
              <a:gd name="connsiteY142" fmla="*/ 908689 h 6857999"/>
              <a:gd name="connsiteX143" fmla="*/ 10761597 w 12191998"/>
              <a:gd name="connsiteY143" fmla="*/ 874205 h 6857999"/>
              <a:gd name="connsiteX144" fmla="*/ 10890186 w 12191998"/>
              <a:gd name="connsiteY144" fmla="*/ 874205 h 6857999"/>
              <a:gd name="connsiteX145" fmla="*/ 10886739 w 12191998"/>
              <a:gd name="connsiteY145" fmla="*/ 834549 h 6857999"/>
              <a:gd name="connsiteX146" fmla="*/ 10871057 w 12191998"/>
              <a:gd name="connsiteY146" fmla="*/ 800760 h 6857999"/>
              <a:gd name="connsiteX147" fmla="*/ 10843309 w 12191998"/>
              <a:gd name="connsiteY147" fmla="*/ 777149 h 6857999"/>
              <a:gd name="connsiteX148" fmla="*/ 10803662 w 12191998"/>
              <a:gd name="connsiteY148" fmla="*/ 768360 h 6857999"/>
              <a:gd name="connsiteX149" fmla="*/ 11365230 w 12191998"/>
              <a:gd name="connsiteY149" fmla="*/ 768336 h 6857999"/>
              <a:gd name="connsiteX150" fmla="*/ 11336955 w 12191998"/>
              <a:gd name="connsiteY150" fmla="*/ 770921 h 6857999"/>
              <a:gd name="connsiteX151" fmla="*/ 11312128 w 12191998"/>
              <a:gd name="connsiteY151" fmla="*/ 779878 h 6857999"/>
              <a:gd name="connsiteX152" fmla="*/ 11294364 w 12191998"/>
              <a:gd name="connsiteY152" fmla="*/ 797287 h 6857999"/>
              <a:gd name="connsiteX153" fmla="*/ 11287636 w 12191998"/>
              <a:gd name="connsiteY153" fmla="*/ 825569 h 6857999"/>
              <a:gd name="connsiteX154" fmla="*/ 11292472 w 12191998"/>
              <a:gd name="connsiteY154" fmla="*/ 845396 h 6857999"/>
              <a:gd name="connsiteX155" fmla="*/ 11305233 w 12191998"/>
              <a:gd name="connsiteY155" fmla="*/ 858854 h 6857999"/>
              <a:gd name="connsiteX156" fmla="*/ 11323333 w 12191998"/>
              <a:gd name="connsiteY156" fmla="*/ 867475 h 6857999"/>
              <a:gd name="connsiteX157" fmla="*/ 11344186 w 12191998"/>
              <a:gd name="connsiteY157" fmla="*/ 873175 h 6857999"/>
              <a:gd name="connsiteX158" fmla="*/ 11385030 w 12191998"/>
              <a:gd name="connsiteY158" fmla="*/ 884214 h 6857999"/>
              <a:gd name="connsiteX159" fmla="*/ 11399682 w 12191998"/>
              <a:gd name="connsiteY159" fmla="*/ 900762 h 6857999"/>
              <a:gd name="connsiteX160" fmla="*/ 11396593 w 12191998"/>
              <a:gd name="connsiteY160" fmla="*/ 911634 h 6857999"/>
              <a:gd name="connsiteX161" fmla="*/ 11388836 w 12191998"/>
              <a:gd name="connsiteY161" fmla="*/ 918530 h 6857999"/>
              <a:gd name="connsiteX162" fmla="*/ 11378494 w 12191998"/>
              <a:gd name="connsiteY162" fmla="*/ 922338 h 6857999"/>
              <a:gd name="connsiteX163" fmla="*/ 11367624 w 12191998"/>
              <a:gd name="connsiteY163" fmla="*/ 923535 h 6857999"/>
              <a:gd name="connsiteX164" fmla="*/ 11353666 w 12191998"/>
              <a:gd name="connsiteY164" fmla="*/ 921811 h 6857999"/>
              <a:gd name="connsiteX165" fmla="*/ 11341768 w 12191998"/>
              <a:gd name="connsiteY165" fmla="*/ 916472 h 6857999"/>
              <a:gd name="connsiteX166" fmla="*/ 11333316 w 12191998"/>
              <a:gd name="connsiteY166" fmla="*/ 907155 h 6857999"/>
              <a:gd name="connsiteX167" fmla="*/ 11333436 w 12191998"/>
              <a:gd name="connsiteY167" fmla="*/ 907084 h 6857999"/>
              <a:gd name="connsiteX168" fmla="*/ 11330156 w 12191998"/>
              <a:gd name="connsiteY168" fmla="*/ 893458 h 6857999"/>
              <a:gd name="connsiteX169" fmla="*/ 11283614 w 12191998"/>
              <a:gd name="connsiteY169" fmla="*/ 893458 h 6857999"/>
              <a:gd name="connsiteX170" fmla="*/ 11291706 w 12191998"/>
              <a:gd name="connsiteY170" fmla="*/ 923295 h 6857999"/>
              <a:gd name="connsiteX171" fmla="*/ 11310668 w 12191998"/>
              <a:gd name="connsiteY171" fmla="*/ 942429 h 6857999"/>
              <a:gd name="connsiteX172" fmla="*/ 11337051 w 12191998"/>
              <a:gd name="connsiteY172" fmla="*/ 952774 h 6857999"/>
              <a:gd name="connsiteX173" fmla="*/ 11367385 w 12191998"/>
              <a:gd name="connsiteY173" fmla="*/ 955887 h 6857999"/>
              <a:gd name="connsiteX174" fmla="*/ 11397216 w 12191998"/>
              <a:gd name="connsiteY174" fmla="*/ 952966 h 6857999"/>
              <a:gd name="connsiteX175" fmla="*/ 11423240 w 12191998"/>
              <a:gd name="connsiteY175" fmla="*/ 942788 h 6857999"/>
              <a:gd name="connsiteX176" fmla="*/ 11441675 w 12191998"/>
              <a:gd name="connsiteY176" fmla="*/ 923656 h 6857999"/>
              <a:gd name="connsiteX177" fmla="*/ 11448738 w 12191998"/>
              <a:gd name="connsiteY177" fmla="*/ 894176 h 6857999"/>
              <a:gd name="connsiteX178" fmla="*/ 11443902 w 12191998"/>
              <a:gd name="connsiteY178" fmla="*/ 873319 h 6857999"/>
              <a:gd name="connsiteX179" fmla="*/ 11431141 w 12191998"/>
              <a:gd name="connsiteY179" fmla="*/ 859190 h 6857999"/>
              <a:gd name="connsiteX180" fmla="*/ 11413041 w 12191998"/>
              <a:gd name="connsiteY180" fmla="*/ 850043 h 6857999"/>
              <a:gd name="connsiteX181" fmla="*/ 11392188 w 12191998"/>
              <a:gd name="connsiteY181" fmla="*/ 844175 h 6857999"/>
              <a:gd name="connsiteX182" fmla="*/ 11371838 w 12191998"/>
              <a:gd name="connsiteY182" fmla="*/ 839698 h 6857999"/>
              <a:gd name="connsiteX183" fmla="*/ 11354073 w 12191998"/>
              <a:gd name="connsiteY183" fmla="*/ 835028 h 6857999"/>
              <a:gd name="connsiteX184" fmla="*/ 11341480 w 12191998"/>
              <a:gd name="connsiteY184" fmla="*/ 828323 h 6857999"/>
              <a:gd name="connsiteX185" fmla="*/ 11336644 w 12191998"/>
              <a:gd name="connsiteY185" fmla="*/ 817643 h 6857999"/>
              <a:gd name="connsiteX186" fmla="*/ 11339397 w 12191998"/>
              <a:gd name="connsiteY186" fmla="*/ 808853 h 6857999"/>
              <a:gd name="connsiteX187" fmla="*/ 11346125 w 12191998"/>
              <a:gd name="connsiteY187" fmla="*/ 803849 h 6857999"/>
              <a:gd name="connsiteX188" fmla="*/ 11354911 w 12191998"/>
              <a:gd name="connsiteY188" fmla="*/ 801622 h 6857999"/>
              <a:gd name="connsiteX189" fmla="*/ 11363866 w 12191998"/>
              <a:gd name="connsiteY189" fmla="*/ 801095 h 6857999"/>
              <a:gd name="connsiteX190" fmla="*/ 11386610 w 12191998"/>
              <a:gd name="connsiteY190" fmla="*/ 806099 h 6857999"/>
              <a:gd name="connsiteX191" fmla="*/ 11397288 w 12191998"/>
              <a:gd name="connsiteY191" fmla="*/ 825233 h 6857999"/>
              <a:gd name="connsiteX192" fmla="*/ 11443830 w 12191998"/>
              <a:gd name="connsiteY192" fmla="*/ 825233 h 6857999"/>
              <a:gd name="connsiteX193" fmla="*/ 11435378 w 12191998"/>
              <a:gd name="connsiteY193" fmla="*/ 797814 h 6857999"/>
              <a:gd name="connsiteX194" fmla="*/ 11417614 w 12191998"/>
              <a:gd name="connsiteY194" fmla="*/ 780405 h 6857999"/>
              <a:gd name="connsiteX195" fmla="*/ 11393313 w 12191998"/>
              <a:gd name="connsiteY195" fmla="*/ 771089 h 6857999"/>
              <a:gd name="connsiteX196" fmla="*/ 11365230 w 12191998"/>
              <a:gd name="connsiteY196" fmla="*/ 768336 h 6857999"/>
              <a:gd name="connsiteX197" fmla="*/ 11008025 w 12191998"/>
              <a:gd name="connsiteY197" fmla="*/ 705260 h 6857999"/>
              <a:gd name="connsiteX198" fmla="*/ 11008025 w 12191998"/>
              <a:gd name="connsiteY198" fmla="*/ 951482 h 6857999"/>
              <a:gd name="connsiteX199" fmla="*/ 11056985 w 12191998"/>
              <a:gd name="connsiteY199" fmla="*/ 951482 h 6857999"/>
              <a:gd name="connsiteX200" fmla="*/ 11056985 w 12191998"/>
              <a:gd name="connsiteY200" fmla="*/ 705260 h 6857999"/>
              <a:gd name="connsiteX201" fmla="*/ 10919777 w 12191998"/>
              <a:gd name="connsiteY201" fmla="*/ 705260 h 6857999"/>
              <a:gd name="connsiteX202" fmla="*/ 10919777 w 12191998"/>
              <a:gd name="connsiteY202" fmla="*/ 951482 h 6857999"/>
              <a:gd name="connsiteX203" fmla="*/ 10968737 w 12191998"/>
              <a:gd name="connsiteY203" fmla="*/ 951482 h 6857999"/>
              <a:gd name="connsiteX204" fmla="*/ 10968737 w 12191998"/>
              <a:gd name="connsiteY204" fmla="*/ 705260 h 6857999"/>
              <a:gd name="connsiteX205" fmla="*/ 11374424 w 12191998"/>
              <a:gd name="connsiteY205" fmla="*/ 451948 h 6857999"/>
              <a:gd name="connsiteX206" fmla="*/ 11443567 w 12191998"/>
              <a:gd name="connsiteY206" fmla="*/ 665698 h 6857999"/>
              <a:gd name="connsiteX207" fmla="*/ 11496549 w 12191998"/>
              <a:gd name="connsiteY207" fmla="*/ 665698 h 6857999"/>
              <a:gd name="connsiteX208" fmla="*/ 11567487 w 12191998"/>
              <a:gd name="connsiteY208" fmla="*/ 451948 h 6857999"/>
              <a:gd name="connsiteX209" fmla="*/ 11519006 w 12191998"/>
              <a:gd name="connsiteY209" fmla="*/ 451948 h 6857999"/>
              <a:gd name="connsiteX210" fmla="*/ 11470812 w 12191998"/>
              <a:gd name="connsiteY210" fmla="*/ 602239 h 6857999"/>
              <a:gd name="connsiteX211" fmla="*/ 11470213 w 12191998"/>
              <a:gd name="connsiteY211" fmla="*/ 602239 h 6857999"/>
              <a:gd name="connsiteX212" fmla="*/ 11422618 w 12191998"/>
              <a:gd name="connsiteY212" fmla="*/ 451948 h 6857999"/>
              <a:gd name="connsiteX213" fmla="*/ 11470956 w 12191998"/>
              <a:gd name="connsiteY213" fmla="*/ 388274 h 6857999"/>
              <a:gd name="connsiteX214" fmla="*/ 11622457 w 12191998"/>
              <a:gd name="connsiteY214" fmla="*/ 539810 h 6857999"/>
              <a:gd name="connsiteX215" fmla="*/ 11470956 w 12191998"/>
              <a:gd name="connsiteY215" fmla="*/ 691346 h 6857999"/>
              <a:gd name="connsiteX216" fmla="*/ 11319455 w 12191998"/>
              <a:gd name="connsiteY216" fmla="*/ 539810 h 6857999"/>
              <a:gd name="connsiteX217" fmla="*/ 11470956 w 12191998"/>
              <a:gd name="connsiteY217" fmla="*/ 388274 h 6857999"/>
              <a:gd name="connsiteX218" fmla="*/ 11470956 w 12191998"/>
              <a:gd name="connsiteY218" fmla="*/ 340380 h 6857999"/>
              <a:gd name="connsiteX219" fmla="*/ 11271572 w 12191998"/>
              <a:gd name="connsiteY219" fmla="*/ 539810 h 6857999"/>
              <a:gd name="connsiteX220" fmla="*/ 11470956 w 12191998"/>
              <a:gd name="connsiteY220" fmla="*/ 739240 h 6857999"/>
              <a:gd name="connsiteX221" fmla="*/ 11670339 w 12191998"/>
              <a:gd name="connsiteY221" fmla="*/ 539810 h 6857999"/>
              <a:gd name="connsiteX222" fmla="*/ 11470956 w 12191998"/>
              <a:gd name="connsiteY222" fmla="*/ 340380 h 6857999"/>
              <a:gd name="connsiteX223" fmla="*/ 0 w 12191998"/>
              <a:gd name="connsiteY223" fmla="*/ 0 h 6857999"/>
              <a:gd name="connsiteX224" fmla="*/ 12191998 w 12191998"/>
              <a:gd name="connsiteY224" fmla="*/ 0 h 6857999"/>
              <a:gd name="connsiteX225" fmla="*/ 12191998 w 12191998"/>
              <a:gd name="connsiteY225" fmla="*/ 6857999 h 6857999"/>
              <a:gd name="connsiteX226" fmla="*/ 6750314 w 12191998"/>
              <a:gd name="connsiteY226" fmla="*/ 6857999 h 6857999"/>
              <a:gd name="connsiteX227" fmla="*/ 6728301 w 12191998"/>
              <a:gd name="connsiteY227" fmla="*/ 6734735 h 6857999"/>
              <a:gd name="connsiteX228" fmla="*/ 2495598 w 12191998"/>
              <a:gd name="connsiteY228" fmla="*/ 3284982 h 6857999"/>
              <a:gd name="connsiteX229" fmla="*/ 79977 w 12191998"/>
              <a:gd name="connsiteY229" fmla="*/ 4022852 h 6857999"/>
              <a:gd name="connsiteX230" fmla="*/ 0 w 12191998"/>
              <a:gd name="connsiteY230" fmla="*/ 40797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Lst>
            <a:rect l="l" t="t" r="r" b="b"/>
            <a:pathLst>
              <a:path w="12191998" h="6857999">
                <a:moveTo>
                  <a:pt x="11587550" y="864232"/>
                </a:moveTo>
                <a:lnTo>
                  <a:pt x="11587550" y="882466"/>
                </a:lnTo>
                <a:cubicBezTo>
                  <a:pt x="11587550" y="885220"/>
                  <a:pt x="11587262" y="888908"/>
                  <a:pt x="11586688" y="893506"/>
                </a:cubicBezTo>
                <a:cubicBezTo>
                  <a:pt x="11586113" y="898103"/>
                  <a:pt x="11584557" y="902653"/>
                  <a:pt x="11582043" y="907131"/>
                </a:cubicBezTo>
                <a:cubicBezTo>
                  <a:pt x="11579505" y="911609"/>
                  <a:pt x="11575603" y="915465"/>
                  <a:pt x="11570312" y="918674"/>
                </a:cubicBezTo>
                <a:cubicBezTo>
                  <a:pt x="11565021" y="921907"/>
                  <a:pt x="11557551" y="923511"/>
                  <a:pt x="11547903" y="923511"/>
                </a:cubicBezTo>
                <a:cubicBezTo>
                  <a:pt x="11544000" y="923511"/>
                  <a:pt x="11540217" y="923176"/>
                  <a:pt x="11536530" y="922481"/>
                </a:cubicBezTo>
                <a:cubicBezTo>
                  <a:pt x="11532844" y="921811"/>
                  <a:pt x="11529635" y="920590"/>
                  <a:pt x="11526882" y="918865"/>
                </a:cubicBezTo>
                <a:cubicBezTo>
                  <a:pt x="11524105" y="917141"/>
                  <a:pt x="11521926" y="914794"/>
                  <a:pt x="11520322" y="911801"/>
                </a:cubicBezTo>
                <a:cubicBezTo>
                  <a:pt x="11518694" y="908808"/>
                  <a:pt x="11517904" y="905335"/>
                  <a:pt x="11517904" y="900762"/>
                </a:cubicBezTo>
                <a:cubicBezTo>
                  <a:pt x="11517904" y="896188"/>
                  <a:pt x="11518718" y="892380"/>
                  <a:pt x="11520322" y="889387"/>
                </a:cubicBezTo>
                <a:cubicBezTo>
                  <a:pt x="11521926" y="886417"/>
                  <a:pt x="11524033" y="883951"/>
                  <a:pt x="11526691" y="881987"/>
                </a:cubicBezTo>
                <a:cubicBezTo>
                  <a:pt x="11529324" y="880023"/>
                  <a:pt x="11532437" y="878467"/>
                  <a:pt x="11536004" y="877317"/>
                </a:cubicBezTo>
                <a:cubicBezTo>
                  <a:pt x="11539571" y="876192"/>
                  <a:pt x="11543186" y="875258"/>
                  <a:pt x="11546873" y="874564"/>
                </a:cubicBezTo>
                <a:cubicBezTo>
                  <a:pt x="11550776" y="873869"/>
                  <a:pt x="11554702" y="873318"/>
                  <a:pt x="11558604" y="872839"/>
                </a:cubicBezTo>
                <a:cubicBezTo>
                  <a:pt x="11562507" y="872384"/>
                  <a:pt x="11566242" y="871810"/>
                  <a:pt x="11569809" y="871115"/>
                </a:cubicBezTo>
                <a:cubicBezTo>
                  <a:pt x="11573376" y="870421"/>
                  <a:pt x="11576704" y="869559"/>
                  <a:pt x="11579816" y="868529"/>
                </a:cubicBezTo>
                <a:close/>
                <a:moveTo>
                  <a:pt x="11587550" y="864195"/>
                </a:moveTo>
                <a:lnTo>
                  <a:pt x="11587573" y="864219"/>
                </a:lnTo>
                <a:lnTo>
                  <a:pt x="11587550" y="864232"/>
                </a:lnTo>
                <a:close/>
                <a:moveTo>
                  <a:pt x="11175926" y="805262"/>
                </a:moveTo>
                <a:cubicBezTo>
                  <a:pt x="11187872" y="805262"/>
                  <a:pt x="11196778" y="808471"/>
                  <a:pt x="11202644" y="814913"/>
                </a:cubicBezTo>
                <a:lnTo>
                  <a:pt x="11202668" y="814913"/>
                </a:lnTo>
                <a:cubicBezTo>
                  <a:pt x="11208534" y="821355"/>
                  <a:pt x="11212604" y="830790"/>
                  <a:pt x="11214902" y="843194"/>
                </a:cubicBezTo>
                <a:lnTo>
                  <a:pt x="11135249" y="843194"/>
                </a:lnTo>
                <a:cubicBezTo>
                  <a:pt x="11135489" y="839746"/>
                  <a:pt x="11136231" y="835818"/>
                  <a:pt x="11137500" y="831460"/>
                </a:cubicBezTo>
                <a:cubicBezTo>
                  <a:pt x="11138768" y="827102"/>
                  <a:pt x="11140947" y="822959"/>
                  <a:pt x="11144060" y="819056"/>
                </a:cubicBezTo>
                <a:cubicBezTo>
                  <a:pt x="11147148" y="815152"/>
                  <a:pt x="11151290" y="811872"/>
                  <a:pt x="11156461" y="809237"/>
                </a:cubicBezTo>
                <a:cubicBezTo>
                  <a:pt x="11161633" y="806579"/>
                  <a:pt x="11168121" y="805262"/>
                  <a:pt x="11175926" y="805262"/>
                </a:cubicBezTo>
                <a:close/>
                <a:moveTo>
                  <a:pt x="10802226" y="805262"/>
                </a:moveTo>
                <a:cubicBezTo>
                  <a:pt x="10814172" y="805262"/>
                  <a:pt x="10823078" y="808471"/>
                  <a:pt x="10828944" y="814913"/>
                </a:cubicBezTo>
                <a:lnTo>
                  <a:pt x="10828968" y="814913"/>
                </a:lnTo>
                <a:cubicBezTo>
                  <a:pt x="10834834" y="821355"/>
                  <a:pt x="10838904" y="830790"/>
                  <a:pt x="10841202" y="843194"/>
                </a:cubicBezTo>
                <a:lnTo>
                  <a:pt x="10761549" y="843194"/>
                </a:lnTo>
                <a:cubicBezTo>
                  <a:pt x="10761789" y="839746"/>
                  <a:pt x="10762531" y="835818"/>
                  <a:pt x="10763800" y="831460"/>
                </a:cubicBezTo>
                <a:cubicBezTo>
                  <a:pt x="10765069" y="827102"/>
                  <a:pt x="10767247" y="822959"/>
                  <a:pt x="10770360" y="819056"/>
                </a:cubicBezTo>
                <a:cubicBezTo>
                  <a:pt x="10773448" y="815152"/>
                  <a:pt x="10777590" y="811872"/>
                  <a:pt x="10782761" y="809237"/>
                </a:cubicBezTo>
                <a:cubicBezTo>
                  <a:pt x="10787933" y="806579"/>
                  <a:pt x="10794421" y="805262"/>
                  <a:pt x="10802226" y="805262"/>
                </a:cubicBezTo>
                <a:close/>
                <a:moveTo>
                  <a:pt x="10525726" y="773197"/>
                </a:moveTo>
                <a:lnTo>
                  <a:pt x="10586753" y="951482"/>
                </a:lnTo>
                <a:lnTo>
                  <a:pt x="10586776" y="951482"/>
                </a:lnTo>
                <a:lnTo>
                  <a:pt x="10641243" y="951482"/>
                </a:lnTo>
                <a:lnTo>
                  <a:pt x="10701575" y="773197"/>
                </a:lnTo>
                <a:lnTo>
                  <a:pt x="10652974" y="773197"/>
                </a:lnTo>
                <a:lnTo>
                  <a:pt x="10615386" y="894919"/>
                </a:lnTo>
                <a:lnTo>
                  <a:pt x="10614692" y="894919"/>
                </a:lnTo>
                <a:lnTo>
                  <a:pt x="10577104" y="773197"/>
                </a:lnTo>
                <a:close/>
                <a:moveTo>
                  <a:pt x="11775801" y="768383"/>
                </a:moveTo>
                <a:cubicBezTo>
                  <a:pt x="11765458" y="768383"/>
                  <a:pt x="11755355" y="770754"/>
                  <a:pt x="11745467" y="775447"/>
                </a:cubicBezTo>
                <a:cubicBezTo>
                  <a:pt x="11735579" y="780165"/>
                  <a:pt x="11727535" y="787684"/>
                  <a:pt x="11721334" y="798029"/>
                </a:cubicBezTo>
                <a:lnTo>
                  <a:pt x="11720305" y="798029"/>
                </a:lnTo>
                <a:lnTo>
                  <a:pt x="11720305" y="773196"/>
                </a:lnTo>
                <a:lnTo>
                  <a:pt x="11720281" y="773172"/>
                </a:lnTo>
                <a:lnTo>
                  <a:pt x="11673739" y="773172"/>
                </a:lnTo>
                <a:lnTo>
                  <a:pt x="11673739" y="951457"/>
                </a:lnTo>
                <a:lnTo>
                  <a:pt x="11722699" y="951457"/>
                </a:lnTo>
                <a:lnTo>
                  <a:pt x="11722699" y="858016"/>
                </a:lnTo>
                <a:cubicBezTo>
                  <a:pt x="11722699" y="839865"/>
                  <a:pt x="11725668" y="826813"/>
                  <a:pt x="11731653" y="818887"/>
                </a:cubicBezTo>
                <a:cubicBezTo>
                  <a:pt x="11737638" y="810961"/>
                  <a:pt x="11747287" y="806985"/>
                  <a:pt x="11760622" y="806985"/>
                </a:cubicBezTo>
                <a:cubicBezTo>
                  <a:pt x="11772330" y="806985"/>
                  <a:pt x="11780493" y="810625"/>
                  <a:pt x="11785090" y="817857"/>
                </a:cubicBezTo>
                <a:cubicBezTo>
                  <a:pt x="11789687" y="825089"/>
                  <a:pt x="11791985" y="836081"/>
                  <a:pt x="11791985" y="850784"/>
                </a:cubicBezTo>
                <a:lnTo>
                  <a:pt x="11791985" y="951481"/>
                </a:lnTo>
                <a:lnTo>
                  <a:pt x="11840945" y="951481"/>
                </a:lnTo>
                <a:lnTo>
                  <a:pt x="11840945" y="841828"/>
                </a:lnTo>
                <a:cubicBezTo>
                  <a:pt x="11840945" y="830789"/>
                  <a:pt x="11839964" y="820731"/>
                  <a:pt x="11838025" y="811655"/>
                </a:cubicBezTo>
                <a:cubicBezTo>
                  <a:pt x="11836061" y="802579"/>
                  <a:pt x="11832662" y="794868"/>
                  <a:pt x="11827850" y="788546"/>
                </a:cubicBezTo>
                <a:cubicBezTo>
                  <a:pt x="11823037" y="782224"/>
                  <a:pt x="11816406" y="777267"/>
                  <a:pt x="11808026" y="773723"/>
                </a:cubicBezTo>
                <a:cubicBezTo>
                  <a:pt x="11799647" y="770179"/>
                  <a:pt x="11788897" y="768383"/>
                  <a:pt x="11775801" y="768383"/>
                </a:cubicBezTo>
                <a:close/>
                <a:moveTo>
                  <a:pt x="11558245" y="768383"/>
                </a:moveTo>
                <a:cubicBezTo>
                  <a:pt x="11548357" y="768383"/>
                  <a:pt x="11538542" y="769365"/>
                  <a:pt x="11528773" y="771328"/>
                </a:cubicBezTo>
                <a:cubicBezTo>
                  <a:pt x="11518982" y="773268"/>
                  <a:pt x="11510195" y="776549"/>
                  <a:pt x="11502390" y="781147"/>
                </a:cubicBezTo>
                <a:cubicBezTo>
                  <a:pt x="11494585" y="785745"/>
                  <a:pt x="11488145" y="791827"/>
                  <a:pt x="11483093" y="799418"/>
                </a:cubicBezTo>
                <a:cubicBezTo>
                  <a:pt x="11478042" y="806985"/>
                  <a:pt x="11475169" y="816540"/>
                  <a:pt x="11474474" y="828035"/>
                </a:cubicBezTo>
                <a:lnTo>
                  <a:pt x="11474427" y="828059"/>
                </a:lnTo>
                <a:lnTo>
                  <a:pt x="11523387" y="828059"/>
                </a:lnTo>
                <a:cubicBezTo>
                  <a:pt x="11524296" y="818408"/>
                  <a:pt x="11527529" y="811511"/>
                  <a:pt x="11533035" y="807369"/>
                </a:cubicBezTo>
                <a:cubicBezTo>
                  <a:pt x="11538542" y="803226"/>
                  <a:pt x="11546131" y="801166"/>
                  <a:pt x="11555779" y="801166"/>
                </a:cubicBezTo>
                <a:cubicBezTo>
                  <a:pt x="11560137" y="801166"/>
                  <a:pt x="11564231" y="801454"/>
                  <a:pt x="11568013" y="802028"/>
                </a:cubicBezTo>
                <a:cubicBezTo>
                  <a:pt x="11571820" y="802603"/>
                  <a:pt x="11575148" y="803753"/>
                  <a:pt x="11578021" y="805477"/>
                </a:cubicBezTo>
                <a:cubicBezTo>
                  <a:pt x="11580894" y="807201"/>
                  <a:pt x="11583192" y="809596"/>
                  <a:pt x="11584916" y="812709"/>
                </a:cubicBezTo>
                <a:cubicBezTo>
                  <a:pt x="11586640" y="815822"/>
                  <a:pt x="11587502" y="820013"/>
                  <a:pt x="11587502" y="825305"/>
                </a:cubicBezTo>
                <a:cubicBezTo>
                  <a:pt x="11587741" y="830358"/>
                  <a:pt x="11586233" y="834189"/>
                  <a:pt x="11583025" y="836847"/>
                </a:cubicBezTo>
                <a:cubicBezTo>
                  <a:pt x="11579792" y="839505"/>
                  <a:pt x="11575435" y="841493"/>
                  <a:pt x="11569929" y="842882"/>
                </a:cubicBezTo>
                <a:cubicBezTo>
                  <a:pt x="11564422" y="844271"/>
                  <a:pt x="11558078" y="845300"/>
                  <a:pt x="11550967" y="845995"/>
                </a:cubicBezTo>
                <a:cubicBezTo>
                  <a:pt x="11543833" y="846665"/>
                  <a:pt x="11536602" y="847599"/>
                  <a:pt x="11529252" y="848749"/>
                </a:cubicBezTo>
                <a:cubicBezTo>
                  <a:pt x="11521902" y="849898"/>
                  <a:pt x="11514600" y="851455"/>
                  <a:pt x="11507370" y="853395"/>
                </a:cubicBezTo>
                <a:cubicBezTo>
                  <a:pt x="11500140" y="855334"/>
                  <a:pt x="11493699" y="858280"/>
                  <a:pt x="11488073" y="862183"/>
                </a:cubicBezTo>
                <a:cubicBezTo>
                  <a:pt x="11482447" y="866086"/>
                  <a:pt x="11477850" y="871307"/>
                  <a:pt x="11474283" y="877868"/>
                </a:cubicBezTo>
                <a:cubicBezTo>
                  <a:pt x="11470716" y="884430"/>
                  <a:pt x="11468944" y="892763"/>
                  <a:pt x="11468944" y="902869"/>
                </a:cubicBezTo>
                <a:cubicBezTo>
                  <a:pt x="11468944" y="912064"/>
                  <a:pt x="11470500" y="919991"/>
                  <a:pt x="11473613" y="926672"/>
                </a:cubicBezTo>
                <a:cubicBezTo>
                  <a:pt x="11476725" y="933353"/>
                  <a:pt x="11481034" y="938861"/>
                  <a:pt x="11486541" y="943219"/>
                </a:cubicBezTo>
                <a:cubicBezTo>
                  <a:pt x="11492047" y="947578"/>
                  <a:pt x="11498488" y="950811"/>
                  <a:pt x="11505838" y="952870"/>
                </a:cubicBezTo>
                <a:cubicBezTo>
                  <a:pt x="11513212" y="954953"/>
                  <a:pt x="11521136" y="955983"/>
                  <a:pt x="11529635" y="955983"/>
                </a:cubicBezTo>
                <a:cubicBezTo>
                  <a:pt x="11540672" y="955983"/>
                  <a:pt x="11551470" y="954355"/>
                  <a:pt x="11562052" y="951146"/>
                </a:cubicBezTo>
                <a:cubicBezTo>
                  <a:pt x="11572610" y="947937"/>
                  <a:pt x="11581828" y="942309"/>
                  <a:pt x="11589633" y="934263"/>
                </a:cubicBezTo>
                <a:cubicBezTo>
                  <a:pt x="11589848" y="937233"/>
                  <a:pt x="11590255" y="940178"/>
                  <a:pt x="11590830" y="943052"/>
                </a:cubicBezTo>
                <a:cubicBezTo>
                  <a:pt x="11591404" y="945925"/>
                  <a:pt x="11592170" y="948751"/>
                  <a:pt x="11593080" y="951505"/>
                </a:cubicBezTo>
                <a:lnTo>
                  <a:pt x="11642734" y="951505"/>
                </a:lnTo>
                <a:cubicBezTo>
                  <a:pt x="11640412" y="947841"/>
                  <a:pt x="11638808" y="942309"/>
                  <a:pt x="11637898" y="934958"/>
                </a:cubicBezTo>
                <a:cubicBezTo>
                  <a:pt x="11636964" y="927582"/>
                  <a:pt x="11636510" y="919895"/>
                  <a:pt x="11636510" y="911849"/>
                </a:cubicBezTo>
                <a:lnTo>
                  <a:pt x="11636510" y="819079"/>
                </a:lnTo>
                <a:cubicBezTo>
                  <a:pt x="11636510" y="808279"/>
                  <a:pt x="11634115" y="799610"/>
                  <a:pt x="11629279" y="793048"/>
                </a:cubicBezTo>
                <a:cubicBezTo>
                  <a:pt x="11624443" y="786487"/>
                  <a:pt x="11618242" y="781386"/>
                  <a:pt x="11610653" y="777698"/>
                </a:cubicBezTo>
                <a:cubicBezTo>
                  <a:pt x="11603064" y="774011"/>
                  <a:pt x="11594684" y="771520"/>
                  <a:pt x="11585491" y="770275"/>
                </a:cubicBezTo>
                <a:cubicBezTo>
                  <a:pt x="11576297" y="769030"/>
                  <a:pt x="11567199" y="768383"/>
                  <a:pt x="11558245" y="768383"/>
                </a:cubicBezTo>
                <a:close/>
                <a:moveTo>
                  <a:pt x="11177362" y="768360"/>
                </a:moveTo>
                <a:cubicBezTo>
                  <a:pt x="11163787" y="768360"/>
                  <a:pt x="11151433" y="770755"/>
                  <a:pt x="11140301" y="775592"/>
                </a:cubicBezTo>
                <a:cubicBezTo>
                  <a:pt x="11129144" y="780405"/>
                  <a:pt x="11119544" y="787039"/>
                  <a:pt x="11111499" y="795420"/>
                </a:cubicBezTo>
                <a:cubicBezTo>
                  <a:pt x="11103431" y="803825"/>
                  <a:pt x="11097230" y="813763"/>
                  <a:pt x="11092873" y="825258"/>
                </a:cubicBezTo>
                <a:cubicBezTo>
                  <a:pt x="11088492" y="836752"/>
                  <a:pt x="11086313" y="848702"/>
                  <a:pt x="11086313" y="862495"/>
                </a:cubicBezTo>
                <a:cubicBezTo>
                  <a:pt x="11086313" y="876289"/>
                  <a:pt x="11088420" y="888933"/>
                  <a:pt x="11092681" y="900427"/>
                </a:cubicBezTo>
                <a:cubicBezTo>
                  <a:pt x="11096919" y="911922"/>
                  <a:pt x="11102952" y="921812"/>
                  <a:pt x="11110781" y="930074"/>
                </a:cubicBezTo>
                <a:cubicBezTo>
                  <a:pt x="11118586" y="938335"/>
                  <a:pt x="11128115" y="944729"/>
                  <a:pt x="11139391" y="949207"/>
                </a:cubicBezTo>
                <a:cubicBezTo>
                  <a:pt x="11150643" y="953709"/>
                  <a:pt x="11163284" y="955936"/>
                  <a:pt x="11177314" y="955936"/>
                </a:cubicBezTo>
                <a:cubicBezTo>
                  <a:pt x="11197545" y="955936"/>
                  <a:pt x="11214758" y="951338"/>
                  <a:pt x="11229027" y="942143"/>
                </a:cubicBezTo>
                <a:cubicBezTo>
                  <a:pt x="11243296" y="932947"/>
                  <a:pt x="11253855" y="917669"/>
                  <a:pt x="11260750" y="896284"/>
                </a:cubicBezTo>
                <a:lnTo>
                  <a:pt x="11217655" y="896284"/>
                </a:lnTo>
                <a:cubicBezTo>
                  <a:pt x="11216051" y="901792"/>
                  <a:pt x="11211670" y="907037"/>
                  <a:pt x="11204559" y="911970"/>
                </a:cubicBezTo>
                <a:cubicBezTo>
                  <a:pt x="11197425" y="916927"/>
                  <a:pt x="11188926" y="919393"/>
                  <a:pt x="11179038" y="919393"/>
                </a:cubicBezTo>
                <a:cubicBezTo>
                  <a:pt x="11165248" y="919393"/>
                  <a:pt x="11154666" y="915849"/>
                  <a:pt x="11147316" y="908713"/>
                </a:cubicBezTo>
                <a:lnTo>
                  <a:pt x="11147363" y="908689"/>
                </a:lnTo>
                <a:cubicBezTo>
                  <a:pt x="11140013" y="901577"/>
                  <a:pt x="11135991" y="890058"/>
                  <a:pt x="11135297" y="874205"/>
                </a:cubicBezTo>
                <a:lnTo>
                  <a:pt x="11263886" y="874205"/>
                </a:lnTo>
                <a:cubicBezTo>
                  <a:pt x="11264796" y="860412"/>
                  <a:pt x="11263647" y="847193"/>
                  <a:pt x="11260439" y="834549"/>
                </a:cubicBezTo>
                <a:cubicBezTo>
                  <a:pt x="11257230" y="821929"/>
                  <a:pt x="11251987" y="810650"/>
                  <a:pt x="11244757" y="800760"/>
                </a:cubicBezTo>
                <a:cubicBezTo>
                  <a:pt x="11237527" y="790894"/>
                  <a:pt x="11228261" y="783016"/>
                  <a:pt x="11217009" y="777149"/>
                </a:cubicBezTo>
                <a:cubicBezTo>
                  <a:pt x="11205756" y="771305"/>
                  <a:pt x="11192541" y="768360"/>
                  <a:pt x="11177362" y="768360"/>
                </a:cubicBezTo>
                <a:close/>
                <a:moveTo>
                  <a:pt x="10803662" y="768360"/>
                </a:moveTo>
                <a:cubicBezTo>
                  <a:pt x="10790087" y="768360"/>
                  <a:pt x="10777734" y="770755"/>
                  <a:pt x="10766601" y="775592"/>
                </a:cubicBezTo>
                <a:cubicBezTo>
                  <a:pt x="10755444" y="780405"/>
                  <a:pt x="10745844" y="787039"/>
                  <a:pt x="10737799" y="795420"/>
                </a:cubicBezTo>
                <a:cubicBezTo>
                  <a:pt x="10729731" y="803825"/>
                  <a:pt x="10723530" y="813763"/>
                  <a:pt x="10719173" y="825258"/>
                </a:cubicBezTo>
                <a:cubicBezTo>
                  <a:pt x="10714792" y="836752"/>
                  <a:pt x="10712613" y="848702"/>
                  <a:pt x="10712613" y="862495"/>
                </a:cubicBezTo>
                <a:cubicBezTo>
                  <a:pt x="10712613" y="876289"/>
                  <a:pt x="10714720" y="888933"/>
                  <a:pt x="10718981" y="900427"/>
                </a:cubicBezTo>
                <a:cubicBezTo>
                  <a:pt x="10723219" y="911922"/>
                  <a:pt x="10729252" y="921812"/>
                  <a:pt x="10737081" y="930074"/>
                </a:cubicBezTo>
                <a:cubicBezTo>
                  <a:pt x="10744886" y="938335"/>
                  <a:pt x="10754415" y="944729"/>
                  <a:pt x="10765691" y="949207"/>
                </a:cubicBezTo>
                <a:cubicBezTo>
                  <a:pt x="10776943" y="953709"/>
                  <a:pt x="10789585" y="955936"/>
                  <a:pt x="10803614" y="955936"/>
                </a:cubicBezTo>
                <a:cubicBezTo>
                  <a:pt x="10823845" y="955936"/>
                  <a:pt x="10841058" y="951338"/>
                  <a:pt x="10855327" y="942143"/>
                </a:cubicBezTo>
                <a:cubicBezTo>
                  <a:pt x="10869597" y="932947"/>
                  <a:pt x="10880155" y="917669"/>
                  <a:pt x="10887050" y="896284"/>
                </a:cubicBezTo>
                <a:lnTo>
                  <a:pt x="10843955" y="896284"/>
                </a:lnTo>
                <a:cubicBezTo>
                  <a:pt x="10842351" y="901792"/>
                  <a:pt x="10837970" y="907037"/>
                  <a:pt x="10830859" y="911970"/>
                </a:cubicBezTo>
                <a:cubicBezTo>
                  <a:pt x="10823725" y="916927"/>
                  <a:pt x="10815226" y="919393"/>
                  <a:pt x="10805338" y="919393"/>
                </a:cubicBezTo>
                <a:cubicBezTo>
                  <a:pt x="10791548" y="919393"/>
                  <a:pt x="10780966" y="915849"/>
                  <a:pt x="10773616" y="908713"/>
                </a:cubicBezTo>
                <a:lnTo>
                  <a:pt x="10773663" y="908689"/>
                </a:lnTo>
                <a:cubicBezTo>
                  <a:pt x="10766313" y="901577"/>
                  <a:pt x="10762291" y="890058"/>
                  <a:pt x="10761597" y="874205"/>
                </a:cubicBezTo>
                <a:lnTo>
                  <a:pt x="10890186" y="874205"/>
                </a:lnTo>
                <a:cubicBezTo>
                  <a:pt x="10891096" y="860412"/>
                  <a:pt x="10889947" y="847193"/>
                  <a:pt x="10886739" y="834549"/>
                </a:cubicBezTo>
                <a:cubicBezTo>
                  <a:pt x="10883530" y="821929"/>
                  <a:pt x="10878287" y="810650"/>
                  <a:pt x="10871057" y="800760"/>
                </a:cubicBezTo>
                <a:cubicBezTo>
                  <a:pt x="10863827" y="790894"/>
                  <a:pt x="10854561" y="783016"/>
                  <a:pt x="10843309" y="777149"/>
                </a:cubicBezTo>
                <a:cubicBezTo>
                  <a:pt x="10832056" y="771305"/>
                  <a:pt x="10818841" y="768360"/>
                  <a:pt x="10803662" y="768360"/>
                </a:cubicBezTo>
                <a:close/>
                <a:moveTo>
                  <a:pt x="11365230" y="768336"/>
                </a:moveTo>
                <a:cubicBezTo>
                  <a:pt x="11355582" y="768336"/>
                  <a:pt x="11346149" y="769198"/>
                  <a:pt x="11336955" y="770921"/>
                </a:cubicBezTo>
                <a:cubicBezTo>
                  <a:pt x="11327762" y="772645"/>
                  <a:pt x="11319478" y="775639"/>
                  <a:pt x="11312128" y="779878"/>
                </a:cubicBezTo>
                <a:cubicBezTo>
                  <a:pt x="11304754" y="784117"/>
                  <a:pt x="11298841" y="789935"/>
                  <a:pt x="11294364" y="797287"/>
                </a:cubicBezTo>
                <a:cubicBezTo>
                  <a:pt x="11289887" y="804662"/>
                  <a:pt x="11287636" y="814074"/>
                  <a:pt x="11287636" y="825569"/>
                </a:cubicBezTo>
                <a:cubicBezTo>
                  <a:pt x="11287636" y="833376"/>
                  <a:pt x="11289240" y="840008"/>
                  <a:pt x="11292472" y="845396"/>
                </a:cubicBezTo>
                <a:cubicBezTo>
                  <a:pt x="11295704" y="850808"/>
                  <a:pt x="11299942" y="855287"/>
                  <a:pt x="11305233" y="858854"/>
                </a:cubicBezTo>
                <a:cubicBezTo>
                  <a:pt x="11310524" y="862422"/>
                  <a:pt x="11316557" y="865296"/>
                  <a:pt x="11323333" y="867475"/>
                </a:cubicBezTo>
                <a:cubicBezTo>
                  <a:pt x="11330108" y="869678"/>
                  <a:pt x="11337051" y="871571"/>
                  <a:pt x="11344186" y="873175"/>
                </a:cubicBezTo>
                <a:cubicBezTo>
                  <a:pt x="11361639" y="876862"/>
                  <a:pt x="11375262" y="880526"/>
                  <a:pt x="11385030" y="884214"/>
                </a:cubicBezTo>
                <a:cubicBezTo>
                  <a:pt x="11394798" y="887878"/>
                  <a:pt x="11399682" y="893411"/>
                  <a:pt x="11399682" y="900762"/>
                </a:cubicBezTo>
                <a:cubicBezTo>
                  <a:pt x="11399682" y="905145"/>
                  <a:pt x="11398652" y="908761"/>
                  <a:pt x="11396593" y="911634"/>
                </a:cubicBezTo>
                <a:cubicBezTo>
                  <a:pt x="11394534" y="914507"/>
                  <a:pt x="11391949" y="916807"/>
                  <a:pt x="11388836" y="918530"/>
                </a:cubicBezTo>
                <a:cubicBezTo>
                  <a:pt x="11385724" y="920278"/>
                  <a:pt x="11382300" y="921548"/>
                  <a:pt x="11378494" y="922338"/>
                </a:cubicBezTo>
                <a:cubicBezTo>
                  <a:pt x="11374687" y="923129"/>
                  <a:pt x="11371072" y="923535"/>
                  <a:pt x="11367624" y="923535"/>
                </a:cubicBezTo>
                <a:cubicBezTo>
                  <a:pt x="11362812" y="923535"/>
                  <a:pt x="11358143" y="922961"/>
                  <a:pt x="11353666" y="921811"/>
                </a:cubicBezTo>
                <a:cubicBezTo>
                  <a:pt x="11349189" y="920661"/>
                  <a:pt x="11345215" y="918889"/>
                  <a:pt x="11341768" y="916472"/>
                </a:cubicBezTo>
                <a:cubicBezTo>
                  <a:pt x="11338320" y="914053"/>
                  <a:pt x="11335495" y="910939"/>
                  <a:pt x="11333316" y="907155"/>
                </a:cubicBezTo>
                <a:lnTo>
                  <a:pt x="11333436" y="907084"/>
                </a:lnTo>
                <a:cubicBezTo>
                  <a:pt x="11331257" y="903276"/>
                  <a:pt x="11330156" y="898750"/>
                  <a:pt x="11330156" y="893458"/>
                </a:cubicBezTo>
                <a:lnTo>
                  <a:pt x="11283614" y="893458"/>
                </a:lnTo>
                <a:cubicBezTo>
                  <a:pt x="11284069" y="905431"/>
                  <a:pt x="11286750" y="915369"/>
                  <a:pt x="11291706" y="923295"/>
                </a:cubicBezTo>
                <a:cubicBezTo>
                  <a:pt x="11296638" y="931222"/>
                  <a:pt x="11302959" y="937592"/>
                  <a:pt x="11310668" y="942429"/>
                </a:cubicBezTo>
                <a:cubicBezTo>
                  <a:pt x="11318377" y="947267"/>
                  <a:pt x="11327163" y="950715"/>
                  <a:pt x="11337051" y="952774"/>
                </a:cubicBezTo>
                <a:cubicBezTo>
                  <a:pt x="11346939" y="954857"/>
                  <a:pt x="11357258" y="955887"/>
                  <a:pt x="11367385" y="955887"/>
                </a:cubicBezTo>
                <a:cubicBezTo>
                  <a:pt x="11377512" y="955887"/>
                  <a:pt x="11387448" y="954905"/>
                  <a:pt x="11397216" y="952966"/>
                </a:cubicBezTo>
                <a:cubicBezTo>
                  <a:pt x="11406984" y="951002"/>
                  <a:pt x="11415675" y="947603"/>
                  <a:pt x="11423240" y="942788"/>
                </a:cubicBezTo>
                <a:cubicBezTo>
                  <a:pt x="11430806" y="937976"/>
                  <a:pt x="11436958" y="931581"/>
                  <a:pt x="11441675" y="923656"/>
                </a:cubicBezTo>
                <a:cubicBezTo>
                  <a:pt x="11446367" y="915728"/>
                  <a:pt x="11448738" y="905886"/>
                  <a:pt x="11448738" y="894176"/>
                </a:cubicBezTo>
                <a:cubicBezTo>
                  <a:pt x="11448738" y="885915"/>
                  <a:pt x="11447110" y="878970"/>
                  <a:pt x="11443902" y="873319"/>
                </a:cubicBezTo>
                <a:cubicBezTo>
                  <a:pt x="11440669" y="867692"/>
                  <a:pt x="11436432" y="862974"/>
                  <a:pt x="11431141" y="859190"/>
                </a:cubicBezTo>
                <a:cubicBezTo>
                  <a:pt x="11425850" y="855382"/>
                  <a:pt x="11419816" y="852341"/>
                  <a:pt x="11413041" y="850043"/>
                </a:cubicBezTo>
                <a:cubicBezTo>
                  <a:pt x="11406266" y="847744"/>
                  <a:pt x="11399299" y="845803"/>
                  <a:pt x="11392188" y="844175"/>
                </a:cubicBezTo>
                <a:cubicBezTo>
                  <a:pt x="11385293" y="842570"/>
                  <a:pt x="11378518" y="841087"/>
                  <a:pt x="11371838" y="839698"/>
                </a:cubicBezTo>
                <a:cubicBezTo>
                  <a:pt x="11365158" y="838309"/>
                  <a:pt x="11359245" y="836752"/>
                  <a:pt x="11354073" y="835028"/>
                </a:cubicBezTo>
                <a:cubicBezTo>
                  <a:pt x="11348902" y="833327"/>
                  <a:pt x="11344688" y="831076"/>
                  <a:pt x="11341480" y="828323"/>
                </a:cubicBezTo>
                <a:cubicBezTo>
                  <a:pt x="11338248" y="825569"/>
                  <a:pt x="11336644" y="822000"/>
                  <a:pt x="11336644" y="817643"/>
                </a:cubicBezTo>
                <a:cubicBezTo>
                  <a:pt x="11336644" y="813979"/>
                  <a:pt x="11337554" y="811033"/>
                  <a:pt x="11339397" y="808853"/>
                </a:cubicBezTo>
                <a:cubicBezTo>
                  <a:pt x="11341241" y="806675"/>
                  <a:pt x="11343467" y="804998"/>
                  <a:pt x="11346125" y="803849"/>
                </a:cubicBezTo>
                <a:cubicBezTo>
                  <a:pt x="11348759" y="802723"/>
                  <a:pt x="11351679" y="801957"/>
                  <a:pt x="11354911" y="801622"/>
                </a:cubicBezTo>
                <a:cubicBezTo>
                  <a:pt x="11358120" y="801263"/>
                  <a:pt x="11361112" y="801095"/>
                  <a:pt x="11363866" y="801095"/>
                </a:cubicBezTo>
                <a:cubicBezTo>
                  <a:pt x="11372580" y="801095"/>
                  <a:pt x="11380170" y="802772"/>
                  <a:pt x="11386610" y="806099"/>
                </a:cubicBezTo>
                <a:cubicBezTo>
                  <a:pt x="11393026" y="809429"/>
                  <a:pt x="11396593" y="815798"/>
                  <a:pt x="11397288" y="825233"/>
                </a:cubicBezTo>
                <a:lnTo>
                  <a:pt x="11443830" y="825233"/>
                </a:lnTo>
                <a:cubicBezTo>
                  <a:pt x="11442896" y="814194"/>
                  <a:pt x="11440095" y="805047"/>
                  <a:pt x="11435378" y="797814"/>
                </a:cubicBezTo>
                <a:cubicBezTo>
                  <a:pt x="11430662" y="790583"/>
                  <a:pt x="11424724" y="784788"/>
                  <a:pt x="11417614" y="780405"/>
                </a:cubicBezTo>
                <a:cubicBezTo>
                  <a:pt x="11410503" y="776047"/>
                  <a:pt x="11402387" y="772934"/>
                  <a:pt x="11393313" y="771089"/>
                </a:cubicBezTo>
                <a:cubicBezTo>
                  <a:pt x="11384240" y="769269"/>
                  <a:pt x="11374879" y="768336"/>
                  <a:pt x="11365230" y="768336"/>
                </a:cubicBezTo>
                <a:close/>
                <a:moveTo>
                  <a:pt x="11008025" y="705260"/>
                </a:moveTo>
                <a:lnTo>
                  <a:pt x="11008025" y="951482"/>
                </a:lnTo>
                <a:lnTo>
                  <a:pt x="11056985" y="951482"/>
                </a:lnTo>
                <a:lnTo>
                  <a:pt x="11056985" y="705260"/>
                </a:lnTo>
                <a:close/>
                <a:moveTo>
                  <a:pt x="10919777" y="705260"/>
                </a:moveTo>
                <a:lnTo>
                  <a:pt x="10919777" y="951482"/>
                </a:lnTo>
                <a:lnTo>
                  <a:pt x="10968737" y="951482"/>
                </a:lnTo>
                <a:lnTo>
                  <a:pt x="10968737" y="705260"/>
                </a:lnTo>
                <a:close/>
                <a:moveTo>
                  <a:pt x="11374424" y="451948"/>
                </a:moveTo>
                <a:lnTo>
                  <a:pt x="11443567" y="665698"/>
                </a:lnTo>
                <a:lnTo>
                  <a:pt x="11496549" y="665698"/>
                </a:lnTo>
                <a:lnTo>
                  <a:pt x="11567487" y="451948"/>
                </a:lnTo>
                <a:lnTo>
                  <a:pt x="11519006" y="451948"/>
                </a:lnTo>
                <a:lnTo>
                  <a:pt x="11470812" y="602239"/>
                </a:lnTo>
                <a:lnTo>
                  <a:pt x="11470213" y="602239"/>
                </a:lnTo>
                <a:lnTo>
                  <a:pt x="11422618" y="451948"/>
                </a:lnTo>
                <a:close/>
                <a:moveTo>
                  <a:pt x="11470956" y="388274"/>
                </a:moveTo>
                <a:cubicBezTo>
                  <a:pt x="11554487" y="388274"/>
                  <a:pt x="11622457" y="456259"/>
                  <a:pt x="11622457" y="539810"/>
                </a:cubicBezTo>
                <a:cubicBezTo>
                  <a:pt x="11622457" y="623361"/>
                  <a:pt x="11554487" y="691346"/>
                  <a:pt x="11470956" y="691346"/>
                </a:cubicBezTo>
                <a:cubicBezTo>
                  <a:pt x="11387424" y="691346"/>
                  <a:pt x="11319455" y="623361"/>
                  <a:pt x="11319455" y="539810"/>
                </a:cubicBezTo>
                <a:cubicBezTo>
                  <a:pt x="11319455" y="456259"/>
                  <a:pt x="11387424" y="388274"/>
                  <a:pt x="11470956" y="388274"/>
                </a:cubicBezTo>
                <a:close/>
                <a:moveTo>
                  <a:pt x="11470956" y="340380"/>
                </a:moveTo>
                <a:cubicBezTo>
                  <a:pt x="11361017" y="340380"/>
                  <a:pt x="11271572" y="429846"/>
                  <a:pt x="11271572" y="539810"/>
                </a:cubicBezTo>
                <a:cubicBezTo>
                  <a:pt x="11271572" y="649774"/>
                  <a:pt x="11361017" y="739240"/>
                  <a:pt x="11470956" y="739240"/>
                </a:cubicBezTo>
                <a:cubicBezTo>
                  <a:pt x="11580894" y="739240"/>
                  <a:pt x="11670339" y="649774"/>
                  <a:pt x="11670339" y="539810"/>
                </a:cubicBezTo>
                <a:cubicBezTo>
                  <a:pt x="11670339" y="429846"/>
                  <a:pt x="11580894" y="340380"/>
                  <a:pt x="11470956" y="340380"/>
                </a:cubicBezTo>
                <a:close/>
                <a:moveTo>
                  <a:pt x="0" y="0"/>
                </a:moveTo>
                <a:lnTo>
                  <a:pt x="12191998" y="0"/>
                </a:lnTo>
                <a:lnTo>
                  <a:pt x="12191998" y="6857999"/>
                </a:lnTo>
                <a:lnTo>
                  <a:pt x="6750314" y="6857999"/>
                </a:lnTo>
                <a:lnTo>
                  <a:pt x="6728301" y="6734735"/>
                </a:lnTo>
                <a:cubicBezTo>
                  <a:pt x="6325433" y="4765965"/>
                  <a:pt x="4583467" y="3284982"/>
                  <a:pt x="2495598" y="3284982"/>
                </a:cubicBezTo>
                <a:cubicBezTo>
                  <a:pt x="1600798" y="3284982"/>
                  <a:pt x="769530" y="3556999"/>
                  <a:pt x="79977" y="4022852"/>
                </a:cubicBezTo>
                <a:lnTo>
                  <a:pt x="0" y="4079725"/>
                </a:lnTo>
                <a:close/>
              </a:path>
            </a:pathLst>
          </a:custGeom>
          <a:solidFill>
            <a:schemeClr val="bg1">
              <a:lumMod val="95000"/>
            </a:schemeClr>
          </a:solidFill>
        </p:spPr>
        <p:txBody>
          <a:bodyPr wrap="square">
            <a:noAutofit/>
          </a:bodyPr>
          <a:lstStyle/>
          <a:p>
            <a:endParaRPr lang="nl-NL"/>
          </a:p>
        </p:txBody>
      </p:sp>
      <p:sp>
        <p:nvSpPr>
          <p:cNvPr id="13" name="Vrije vorm 12">
            <a:extLst>
              <a:ext uri="{FF2B5EF4-FFF2-40B4-BE49-F238E27FC236}">
                <a16:creationId xmlns:a16="http://schemas.microsoft.com/office/drawing/2014/main" id="{4E95CCD7-F23A-95DE-F8A5-820501B233A5}"/>
              </a:ext>
            </a:extLst>
          </p:cNvPr>
          <p:cNvSpPr/>
          <p:nvPr userDrawn="1"/>
        </p:nvSpPr>
        <p:spPr>
          <a:xfrm>
            <a:off x="0" y="3284984"/>
            <a:ext cx="6750316" cy="3573016"/>
          </a:xfrm>
          <a:custGeom>
            <a:avLst/>
            <a:gdLst>
              <a:gd name="connsiteX0" fmla="*/ 2495600 w 6750316"/>
              <a:gd name="connsiteY0" fmla="*/ 0 h 3573016"/>
              <a:gd name="connsiteX1" fmla="*/ 6728303 w 6750316"/>
              <a:gd name="connsiteY1" fmla="*/ 3449753 h 3573016"/>
              <a:gd name="connsiteX2" fmla="*/ 6750316 w 6750316"/>
              <a:gd name="connsiteY2" fmla="*/ 3573016 h 3573016"/>
              <a:gd name="connsiteX3" fmla="*/ 0 w 6750316"/>
              <a:gd name="connsiteY3" fmla="*/ 3573016 h 3573016"/>
              <a:gd name="connsiteX4" fmla="*/ 0 w 6750316"/>
              <a:gd name="connsiteY4" fmla="*/ 797677 h 3573016"/>
              <a:gd name="connsiteX5" fmla="*/ 79979 w 6750316"/>
              <a:gd name="connsiteY5" fmla="*/ 737870 h 3573016"/>
              <a:gd name="connsiteX6" fmla="*/ 2495600 w 6750316"/>
              <a:gd name="connsiteY6" fmla="*/ 0 h 3573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50316" h="3573016">
                <a:moveTo>
                  <a:pt x="2495600" y="0"/>
                </a:moveTo>
                <a:cubicBezTo>
                  <a:pt x="4583468" y="0"/>
                  <a:pt x="6325435" y="1480983"/>
                  <a:pt x="6728303" y="3449753"/>
                </a:cubicBezTo>
                <a:lnTo>
                  <a:pt x="6750316" y="3573016"/>
                </a:lnTo>
                <a:lnTo>
                  <a:pt x="0" y="3573016"/>
                </a:lnTo>
                <a:lnTo>
                  <a:pt x="0" y="797677"/>
                </a:lnTo>
                <a:lnTo>
                  <a:pt x="79979" y="737870"/>
                </a:lnTo>
                <a:cubicBezTo>
                  <a:pt x="769532" y="272018"/>
                  <a:pt x="1600799" y="0"/>
                  <a:pt x="2495600" y="0"/>
                </a:cubicBezTo>
                <a:close/>
              </a:path>
            </a:pathLst>
          </a:custGeom>
          <a:gradFill>
            <a:gsLst>
              <a:gs pos="0">
                <a:srgbClr val="FCC006"/>
              </a:gs>
              <a:gs pos="100000">
                <a:srgbClr val="EF9C0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4" name="Tijdelijke aanduiding voor tekst 13">
            <a:extLst>
              <a:ext uri="{FF2B5EF4-FFF2-40B4-BE49-F238E27FC236}">
                <a16:creationId xmlns:a16="http://schemas.microsoft.com/office/drawing/2014/main" id="{50FCC6EC-CB9C-C985-D774-72AA2A54F89D}"/>
              </a:ext>
            </a:extLst>
          </p:cNvPr>
          <p:cNvSpPr>
            <a:spLocks noGrp="1"/>
          </p:cNvSpPr>
          <p:nvPr>
            <p:ph type="body" sz="quarter" idx="10" hasCustomPrompt="1"/>
          </p:nvPr>
        </p:nvSpPr>
        <p:spPr>
          <a:xfrm>
            <a:off x="479376" y="4725144"/>
            <a:ext cx="5761038" cy="920269"/>
          </a:xfrm>
          <a:prstGeom prst="rect">
            <a:avLst/>
          </a:prstGeom>
        </p:spPr>
        <p:txBody>
          <a:bodyPr anchor="b"/>
          <a:lstStyle>
            <a:lvl1pPr>
              <a:buNone/>
              <a:defRPr sz="5000" b="1"/>
            </a:lvl1pPr>
          </a:lstStyle>
          <a:p>
            <a:pPr lvl="0"/>
            <a:r>
              <a:rPr lang="nl-NL"/>
              <a:t>Titel</a:t>
            </a:r>
          </a:p>
        </p:txBody>
      </p:sp>
      <p:sp>
        <p:nvSpPr>
          <p:cNvPr id="16" name="Tijdelijke aanduiding voor tekst 15">
            <a:extLst>
              <a:ext uri="{FF2B5EF4-FFF2-40B4-BE49-F238E27FC236}">
                <a16:creationId xmlns:a16="http://schemas.microsoft.com/office/drawing/2014/main" id="{6132CA81-ED48-2827-B061-C41891460F70}"/>
              </a:ext>
            </a:extLst>
          </p:cNvPr>
          <p:cNvSpPr>
            <a:spLocks noGrp="1"/>
          </p:cNvSpPr>
          <p:nvPr>
            <p:ph type="body" sz="quarter" idx="11" hasCustomPrompt="1"/>
          </p:nvPr>
        </p:nvSpPr>
        <p:spPr>
          <a:xfrm>
            <a:off x="479748" y="5789901"/>
            <a:ext cx="5832475" cy="576262"/>
          </a:xfrm>
          <a:prstGeom prst="rect">
            <a:avLst/>
          </a:prstGeom>
        </p:spPr>
        <p:txBody>
          <a:bodyPr/>
          <a:lstStyle>
            <a:lvl1pPr>
              <a:buNone/>
              <a:defRPr/>
            </a:lvl1pPr>
          </a:lstStyle>
          <a:p>
            <a:pPr lvl="0"/>
            <a:r>
              <a:rPr lang="nl-NL"/>
              <a:t>Subtitel</a:t>
            </a:r>
          </a:p>
        </p:txBody>
      </p:sp>
    </p:spTree>
    <p:extLst>
      <p:ext uri="{BB962C8B-B14F-4D97-AF65-F5344CB8AC3E}">
        <p14:creationId xmlns:p14="http://schemas.microsoft.com/office/powerpoint/2010/main" val="168608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2" name="Vrije vorm 1">
            <a:extLst>
              <a:ext uri="{FF2B5EF4-FFF2-40B4-BE49-F238E27FC236}">
                <a16:creationId xmlns:a16="http://schemas.microsoft.com/office/drawing/2014/main" id="{5230C054-F8BF-C8C6-5A5B-86727D76D755}"/>
              </a:ext>
            </a:extLst>
          </p:cNvPr>
          <p:cNvSpPr/>
          <p:nvPr userDrawn="1"/>
        </p:nvSpPr>
        <p:spPr>
          <a:xfrm>
            <a:off x="0" y="2"/>
            <a:ext cx="2334697" cy="6857998"/>
          </a:xfrm>
          <a:custGeom>
            <a:avLst/>
            <a:gdLst>
              <a:gd name="connsiteX0" fmla="*/ 0 w 2334697"/>
              <a:gd name="connsiteY0" fmla="*/ 0 h 6857998"/>
              <a:gd name="connsiteX1" fmla="*/ 822529 w 2334697"/>
              <a:gd name="connsiteY1" fmla="*/ 0 h 6857998"/>
              <a:gd name="connsiteX2" fmla="*/ 983432 w 2334697"/>
              <a:gd name="connsiteY2" fmla="*/ 0 h 6857998"/>
              <a:gd name="connsiteX3" fmla="*/ 1583938 w 2334697"/>
              <a:gd name="connsiteY3" fmla="*/ 0 h 6857998"/>
              <a:gd name="connsiteX4" fmla="*/ 1689600 w 2334697"/>
              <a:gd name="connsiteY4" fmla="*/ 233719 h 6857998"/>
              <a:gd name="connsiteX5" fmla="*/ 2334697 w 2334697"/>
              <a:gd name="connsiteY5" fmla="*/ 3428998 h 6857998"/>
              <a:gd name="connsiteX6" fmla="*/ 1689600 w 2334697"/>
              <a:gd name="connsiteY6" fmla="*/ 6624277 h 6857998"/>
              <a:gd name="connsiteX7" fmla="*/ 1583937 w 2334697"/>
              <a:gd name="connsiteY7" fmla="*/ 6857998 h 6857998"/>
              <a:gd name="connsiteX8" fmla="*/ 983432 w 2334697"/>
              <a:gd name="connsiteY8" fmla="*/ 6857998 h 6857998"/>
              <a:gd name="connsiteX9" fmla="*/ 822529 w 2334697"/>
              <a:gd name="connsiteY9" fmla="*/ 6857998 h 6857998"/>
              <a:gd name="connsiteX10" fmla="*/ 0 w 2334697"/>
              <a:gd name="connsiteY10"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34697" h="6857998">
                <a:moveTo>
                  <a:pt x="0" y="0"/>
                </a:moveTo>
                <a:lnTo>
                  <a:pt x="822529" y="0"/>
                </a:lnTo>
                <a:lnTo>
                  <a:pt x="983432" y="0"/>
                </a:lnTo>
                <a:lnTo>
                  <a:pt x="1583938" y="0"/>
                </a:lnTo>
                <a:lnTo>
                  <a:pt x="1689600" y="233719"/>
                </a:lnTo>
                <a:cubicBezTo>
                  <a:pt x="2104994" y="1215819"/>
                  <a:pt x="2334697" y="2295583"/>
                  <a:pt x="2334697" y="3428998"/>
                </a:cubicBezTo>
                <a:cubicBezTo>
                  <a:pt x="2334697" y="4562412"/>
                  <a:pt x="2104994" y="5642176"/>
                  <a:pt x="1689600" y="6624277"/>
                </a:cubicBezTo>
                <a:lnTo>
                  <a:pt x="1583937" y="6857998"/>
                </a:lnTo>
                <a:lnTo>
                  <a:pt x="983432" y="6857998"/>
                </a:lnTo>
                <a:lnTo>
                  <a:pt x="822529" y="6857998"/>
                </a:lnTo>
                <a:lnTo>
                  <a:pt x="0" y="6857998"/>
                </a:lnTo>
                <a:close/>
              </a:path>
            </a:pathLst>
          </a:custGeom>
          <a:gradFill>
            <a:gsLst>
              <a:gs pos="0">
                <a:srgbClr val="FCC006"/>
              </a:gs>
              <a:gs pos="100000">
                <a:srgbClr val="EF9C0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3" name="Afgeronde rechthoek 2">
            <a:extLst>
              <a:ext uri="{FF2B5EF4-FFF2-40B4-BE49-F238E27FC236}">
                <a16:creationId xmlns:a16="http://schemas.microsoft.com/office/drawing/2014/main" id="{3C7B1CE4-4786-062B-282C-560DEE825873}"/>
              </a:ext>
            </a:extLst>
          </p:cNvPr>
          <p:cNvSpPr/>
          <p:nvPr userDrawn="1"/>
        </p:nvSpPr>
        <p:spPr>
          <a:xfrm>
            <a:off x="551384" y="761687"/>
            <a:ext cx="4392488" cy="1103626"/>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ijdelijke aanduiding voor tekst 18">
            <a:extLst>
              <a:ext uri="{FF2B5EF4-FFF2-40B4-BE49-F238E27FC236}">
                <a16:creationId xmlns:a16="http://schemas.microsoft.com/office/drawing/2014/main" id="{4E1EE288-13C8-5643-C50A-1254928F7BE0}"/>
              </a:ext>
            </a:extLst>
          </p:cNvPr>
          <p:cNvSpPr>
            <a:spLocks noGrp="1"/>
          </p:cNvSpPr>
          <p:nvPr>
            <p:ph type="body" sz="quarter" idx="10" hasCustomPrompt="1"/>
          </p:nvPr>
        </p:nvSpPr>
        <p:spPr>
          <a:xfrm>
            <a:off x="839788" y="950913"/>
            <a:ext cx="6086308" cy="914400"/>
          </a:xfrm>
          <a:prstGeom prst="rect">
            <a:avLst/>
          </a:prstGeom>
        </p:spPr>
        <p:txBody>
          <a:bodyPr/>
          <a:lstStyle>
            <a:lvl1pPr>
              <a:buNone/>
              <a:defRPr sz="4000" b="1">
                <a:solidFill>
                  <a:srgbClr val="EF9C00"/>
                </a:solidFill>
              </a:defRPr>
            </a:lvl1pPr>
            <a:lvl2pPr>
              <a:defRPr sz="4000" b="1">
                <a:solidFill>
                  <a:srgbClr val="EF9C00"/>
                </a:solidFill>
              </a:defRPr>
            </a:lvl2pPr>
            <a:lvl3pPr>
              <a:defRPr sz="4000" b="1">
                <a:solidFill>
                  <a:srgbClr val="EF9C00"/>
                </a:solidFill>
              </a:defRPr>
            </a:lvl3pPr>
            <a:lvl4pPr>
              <a:defRPr sz="4000" b="1">
                <a:solidFill>
                  <a:srgbClr val="EF9C00"/>
                </a:solidFill>
              </a:defRPr>
            </a:lvl4pPr>
            <a:lvl5pPr>
              <a:defRPr sz="4000" b="1">
                <a:solidFill>
                  <a:srgbClr val="EF9C00"/>
                </a:solidFill>
              </a:defRPr>
            </a:lvl5pPr>
          </a:lstStyle>
          <a:p>
            <a:pPr lvl="0"/>
            <a:r>
              <a:rPr lang="nl-NL"/>
              <a:t>Titel</a:t>
            </a:r>
          </a:p>
        </p:txBody>
      </p:sp>
      <p:pic>
        <p:nvPicPr>
          <p:cNvPr id="5" name="Afbeelding 4">
            <a:extLst>
              <a:ext uri="{FF2B5EF4-FFF2-40B4-BE49-F238E27FC236}">
                <a16:creationId xmlns:a16="http://schemas.microsoft.com/office/drawing/2014/main" id="{9B2434C4-52D8-54A4-55E2-D0B001348983}"/>
              </a:ext>
            </a:extLst>
          </p:cNvPr>
          <p:cNvPicPr>
            <a:picLocks noChangeAspect="1"/>
          </p:cNvPicPr>
          <p:nvPr userDrawn="1"/>
        </p:nvPicPr>
        <p:blipFill>
          <a:blip r:embed="rId2"/>
          <a:stretch>
            <a:fillRect/>
          </a:stretch>
        </p:blipFill>
        <p:spPr>
          <a:xfrm>
            <a:off x="9953622" y="239069"/>
            <a:ext cx="2026285" cy="1187450"/>
          </a:xfrm>
          <a:prstGeom prst="rect">
            <a:avLst/>
          </a:prstGeom>
        </p:spPr>
      </p:pic>
    </p:spTree>
    <p:extLst>
      <p:ext uri="{BB962C8B-B14F-4D97-AF65-F5344CB8AC3E}">
        <p14:creationId xmlns:p14="http://schemas.microsoft.com/office/powerpoint/2010/main" val="2986573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6" name="Vrije vorm 5">
            <a:extLst>
              <a:ext uri="{FF2B5EF4-FFF2-40B4-BE49-F238E27FC236}">
                <a16:creationId xmlns:a16="http://schemas.microsoft.com/office/drawing/2014/main" id="{BE2CF0FB-F2B4-450B-C615-1337359CD42B}"/>
              </a:ext>
            </a:extLst>
          </p:cNvPr>
          <p:cNvSpPr/>
          <p:nvPr userDrawn="1"/>
        </p:nvSpPr>
        <p:spPr>
          <a:xfrm rot="10800000">
            <a:off x="8823562" y="1"/>
            <a:ext cx="3368438" cy="6857999"/>
          </a:xfrm>
          <a:custGeom>
            <a:avLst/>
            <a:gdLst>
              <a:gd name="connsiteX0" fmla="*/ 604448 w 3368438"/>
              <a:gd name="connsiteY0" fmla="*/ 5993767 h 6857999"/>
              <a:gd name="connsiteX1" fmla="*/ 604448 w 3368438"/>
              <a:gd name="connsiteY1" fmla="*/ 5975533 h 6857999"/>
              <a:gd name="connsiteX2" fmla="*/ 605310 w 3368438"/>
              <a:gd name="connsiteY2" fmla="*/ 5964493 h 6857999"/>
              <a:gd name="connsiteX3" fmla="*/ 609955 w 3368438"/>
              <a:gd name="connsiteY3" fmla="*/ 5950868 h 6857999"/>
              <a:gd name="connsiteX4" fmla="*/ 621686 w 3368438"/>
              <a:gd name="connsiteY4" fmla="*/ 5939325 h 6857999"/>
              <a:gd name="connsiteX5" fmla="*/ 644095 w 3368438"/>
              <a:gd name="connsiteY5" fmla="*/ 5934488 h 6857999"/>
              <a:gd name="connsiteX6" fmla="*/ 655468 w 3368438"/>
              <a:gd name="connsiteY6" fmla="*/ 5935518 h 6857999"/>
              <a:gd name="connsiteX7" fmla="*/ 665116 w 3368438"/>
              <a:gd name="connsiteY7" fmla="*/ 5939134 h 6857999"/>
              <a:gd name="connsiteX8" fmla="*/ 671676 w 3368438"/>
              <a:gd name="connsiteY8" fmla="*/ 5946198 h 6857999"/>
              <a:gd name="connsiteX9" fmla="*/ 674094 w 3368438"/>
              <a:gd name="connsiteY9" fmla="*/ 5957237 h 6857999"/>
              <a:gd name="connsiteX10" fmla="*/ 671676 w 3368438"/>
              <a:gd name="connsiteY10" fmla="*/ 5968612 h 6857999"/>
              <a:gd name="connsiteX11" fmla="*/ 665307 w 3368438"/>
              <a:gd name="connsiteY11" fmla="*/ 5976012 h 6857999"/>
              <a:gd name="connsiteX12" fmla="*/ 655994 w 3368438"/>
              <a:gd name="connsiteY12" fmla="*/ 5980682 h 6857999"/>
              <a:gd name="connsiteX13" fmla="*/ 645125 w 3368438"/>
              <a:gd name="connsiteY13" fmla="*/ 5983435 h 6857999"/>
              <a:gd name="connsiteX14" fmla="*/ 633394 w 3368438"/>
              <a:gd name="connsiteY14" fmla="*/ 5985160 h 6857999"/>
              <a:gd name="connsiteX15" fmla="*/ 622189 w 3368438"/>
              <a:gd name="connsiteY15" fmla="*/ 5986884 h 6857999"/>
              <a:gd name="connsiteX16" fmla="*/ 612182 w 3368438"/>
              <a:gd name="connsiteY16" fmla="*/ 5989470 h 6857999"/>
              <a:gd name="connsiteX17" fmla="*/ 604448 w 3368438"/>
              <a:gd name="connsiteY17" fmla="*/ 5993804 h 6857999"/>
              <a:gd name="connsiteX18" fmla="*/ 604425 w 3368438"/>
              <a:gd name="connsiteY18" fmla="*/ 5993780 h 6857999"/>
              <a:gd name="connsiteX19" fmla="*/ 604448 w 3368438"/>
              <a:gd name="connsiteY19" fmla="*/ 5993767 h 6857999"/>
              <a:gd name="connsiteX20" fmla="*/ 1389772 w 3368438"/>
              <a:gd name="connsiteY20" fmla="*/ 6052737 h 6857999"/>
              <a:gd name="connsiteX21" fmla="*/ 1363054 w 3368438"/>
              <a:gd name="connsiteY21" fmla="*/ 6043086 h 6857999"/>
              <a:gd name="connsiteX22" fmla="*/ 1363030 w 3368438"/>
              <a:gd name="connsiteY22" fmla="*/ 6043086 h 6857999"/>
              <a:gd name="connsiteX23" fmla="*/ 1350796 w 3368438"/>
              <a:gd name="connsiteY23" fmla="*/ 6014805 h 6857999"/>
              <a:gd name="connsiteX24" fmla="*/ 1430449 w 3368438"/>
              <a:gd name="connsiteY24" fmla="*/ 6014805 h 6857999"/>
              <a:gd name="connsiteX25" fmla="*/ 1428198 w 3368438"/>
              <a:gd name="connsiteY25" fmla="*/ 6026539 h 6857999"/>
              <a:gd name="connsiteX26" fmla="*/ 1421638 w 3368438"/>
              <a:gd name="connsiteY26" fmla="*/ 6038943 h 6857999"/>
              <a:gd name="connsiteX27" fmla="*/ 1409237 w 3368438"/>
              <a:gd name="connsiteY27" fmla="*/ 6048762 h 6857999"/>
              <a:gd name="connsiteX28" fmla="*/ 1389772 w 3368438"/>
              <a:gd name="connsiteY28" fmla="*/ 6052737 h 6857999"/>
              <a:gd name="connsiteX29" fmla="*/ 1016072 w 3368438"/>
              <a:gd name="connsiteY29" fmla="*/ 6052737 h 6857999"/>
              <a:gd name="connsiteX30" fmla="*/ 989354 w 3368438"/>
              <a:gd name="connsiteY30" fmla="*/ 6043087 h 6857999"/>
              <a:gd name="connsiteX31" fmla="*/ 989330 w 3368438"/>
              <a:gd name="connsiteY31" fmla="*/ 6043087 h 6857999"/>
              <a:gd name="connsiteX32" fmla="*/ 977096 w 3368438"/>
              <a:gd name="connsiteY32" fmla="*/ 6014805 h 6857999"/>
              <a:gd name="connsiteX33" fmla="*/ 1056749 w 3368438"/>
              <a:gd name="connsiteY33" fmla="*/ 6014805 h 6857999"/>
              <a:gd name="connsiteX34" fmla="*/ 1054498 w 3368438"/>
              <a:gd name="connsiteY34" fmla="*/ 6026539 h 6857999"/>
              <a:gd name="connsiteX35" fmla="*/ 1047938 w 3368438"/>
              <a:gd name="connsiteY35" fmla="*/ 6038943 h 6857999"/>
              <a:gd name="connsiteX36" fmla="*/ 1035537 w 3368438"/>
              <a:gd name="connsiteY36" fmla="*/ 6048762 h 6857999"/>
              <a:gd name="connsiteX37" fmla="*/ 1016072 w 3368438"/>
              <a:gd name="connsiteY37" fmla="*/ 6052737 h 6857999"/>
              <a:gd name="connsiteX38" fmla="*/ 1666272 w 3368438"/>
              <a:gd name="connsiteY38" fmla="*/ 6084802 h 6857999"/>
              <a:gd name="connsiteX39" fmla="*/ 1605245 w 3368438"/>
              <a:gd name="connsiteY39" fmla="*/ 5906517 h 6857999"/>
              <a:gd name="connsiteX40" fmla="*/ 1605222 w 3368438"/>
              <a:gd name="connsiteY40" fmla="*/ 5906517 h 6857999"/>
              <a:gd name="connsiteX41" fmla="*/ 1550755 w 3368438"/>
              <a:gd name="connsiteY41" fmla="*/ 5906517 h 6857999"/>
              <a:gd name="connsiteX42" fmla="*/ 1490423 w 3368438"/>
              <a:gd name="connsiteY42" fmla="*/ 6084802 h 6857999"/>
              <a:gd name="connsiteX43" fmla="*/ 1539024 w 3368438"/>
              <a:gd name="connsiteY43" fmla="*/ 6084802 h 6857999"/>
              <a:gd name="connsiteX44" fmla="*/ 1576612 w 3368438"/>
              <a:gd name="connsiteY44" fmla="*/ 5963080 h 6857999"/>
              <a:gd name="connsiteX45" fmla="*/ 1577306 w 3368438"/>
              <a:gd name="connsiteY45" fmla="*/ 5963080 h 6857999"/>
              <a:gd name="connsiteX46" fmla="*/ 1614894 w 3368438"/>
              <a:gd name="connsiteY46" fmla="*/ 6084802 h 6857999"/>
              <a:gd name="connsiteX47" fmla="*/ 633753 w 3368438"/>
              <a:gd name="connsiteY47" fmla="*/ 6089616 h 6857999"/>
              <a:gd name="connsiteX48" fmla="*/ 663225 w 3368438"/>
              <a:gd name="connsiteY48" fmla="*/ 6086671 h 6857999"/>
              <a:gd name="connsiteX49" fmla="*/ 689608 w 3368438"/>
              <a:gd name="connsiteY49" fmla="*/ 6076852 h 6857999"/>
              <a:gd name="connsiteX50" fmla="*/ 708905 w 3368438"/>
              <a:gd name="connsiteY50" fmla="*/ 6058581 h 6857999"/>
              <a:gd name="connsiteX51" fmla="*/ 717524 w 3368438"/>
              <a:gd name="connsiteY51" fmla="*/ 6029964 h 6857999"/>
              <a:gd name="connsiteX52" fmla="*/ 717571 w 3368438"/>
              <a:gd name="connsiteY52" fmla="*/ 6029940 h 6857999"/>
              <a:gd name="connsiteX53" fmla="*/ 668611 w 3368438"/>
              <a:gd name="connsiteY53" fmla="*/ 6029940 h 6857999"/>
              <a:gd name="connsiteX54" fmla="*/ 658963 w 3368438"/>
              <a:gd name="connsiteY54" fmla="*/ 6050630 h 6857999"/>
              <a:gd name="connsiteX55" fmla="*/ 636219 w 3368438"/>
              <a:gd name="connsiteY55" fmla="*/ 6056833 h 6857999"/>
              <a:gd name="connsiteX56" fmla="*/ 623985 w 3368438"/>
              <a:gd name="connsiteY56" fmla="*/ 6055971 h 6857999"/>
              <a:gd name="connsiteX57" fmla="*/ 613977 w 3368438"/>
              <a:gd name="connsiteY57" fmla="*/ 6052522 h 6857999"/>
              <a:gd name="connsiteX58" fmla="*/ 607082 w 3368438"/>
              <a:gd name="connsiteY58" fmla="*/ 6045290 h 6857999"/>
              <a:gd name="connsiteX59" fmla="*/ 604496 w 3368438"/>
              <a:gd name="connsiteY59" fmla="*/ 6032694 h 6857999"/>
              <a:gd name="connsiteX60" fmla="*/ 608973 w 3368438"/>
              <a:gd name="connsiteY60" fmla="*/ 6021152 h 6857999"/>
              <a:gd name="connsiteX61" fmla="*/ 622069 w 3368438"/>
              <a:gd name="connsiteY61" fmla="*/ 6015117 h 6857999"/>
              <a:gd name="connsiteX62" fmla="*/ 641031 w 3368438"/>
              <a:gd name="connsiteY62" fmla="*/ 6012004 h 6857999"/>
              <a:gd name="connsiteX63" fmla="*/ 662746 w 3368438"/>
              <a:gd name="connsiteY63" fmla="*/ 6009250 h 6857999"/>
              <a:gd name="connsiteX64" fmla="*/ 684628 w 3368438"/>
              <a:gd name="connsiteY64" fmla="*/ 6004604 h 6857999"/>
              <a:gd name="connsiteX65" fmla="*/ 703925 w 3368438"/>
              <a:gd name="connsiteY65" fmla="*/ 5995816 h 6857999"/>
              <a:gd name="connsiteX66" fmla="*/ 717715 w 3368438"/>
              <a:gd name="connsiteY66" fmla="*/ 5980131 h 6857999"/>
              <a:gd name="connsiteX67" fmla="*/ 723054 w 3368438"/>
              <a:gd name="connsiteY67" fmla="*/ 5955130 h 6857999"/>
              <a:gd name="connsiteX68" fmla="*/ 718385 w 3368438"/>
              <a:gd name="connsiteY68" fmla="*/ 5931327 h 6857999"/>
              <a:gd name="connsiteX69" fmla="*/ 705457 w 3368438"/>
              <a:gd name="connsiteY69" fmla="*/ 5914780 h 6857999"/>
              <a:gd name="connsiteX70" fmla="*/ 686160 w 3368438"/>
              <a:gd name="connsiteY70" fmla="*/ 5905129 h 6857999"/>
              <a:gd name="connsiteX71" fmla="*/ 662363 w 3368438"/>
              <a:gd name="connsiteY71" fmla="*/ 5902016 h 6857999"/>
              <a:gd name="connsiteX72" fmla="*/ 629946 w 3368438"/>
              <a:gd name="connsiteY72" fmla="*/ 5906853 h 6857999"/>
              <a:gd name="connsiteX73" fmla="*/ 602365 w 3368438"/>
              <a:gd name="connsiteY73" fmla="*/ 5923736 h 6857999"/>
              <a:gd name="connsiteX74" fmla="*/ 601168 w 3368438"/>
              <a:gd name="connsiteY74" fmla="*/ 5914947 h 6857999"/>
              <a:gd name="connsiteX75" fmla="*/ 598918 w 3368438"/>
              <a:gd name="connsiteY75" fmla="*/ 5906494 h 6857999"/>
              <a:gd name="connsiteX76" fmla="*/ 549264 w 3368438"/>
              <a:gd name="connsiteY76" fmla="*/ 5906494 h 6857999"/>
              <a:gd name="connsiteX77" fmla="*/ 554100 w 3368438"/>
              <a:gd name="connsiteY77" fmla="*/ 5923041 h 6857999"/>
              <a:gd name="connsiteX78" fmla="*/ 555488 w 3368438"/>
              <a:gd name="connsiteY78" fmla="*/ 5946150 h 6857999"/>
              <a:gd name="connsiteX79" fmla="*/ 555488 w 3368438"/>
              <a:gd name="connsiteY79" fmla="*/ 6038920 h 6857999"/>
              <a:gd name="connsiteX80" fmla="*/ 562719 w 3368438"/>
              <a:gd name="connsiteY80" fmla="*/ 6064951 h 6857999"/>
              <a:gd name="connsiteX81" fmla="*/ 581345 w 3368438"/>
              <a:gd name="connsiteY81" fmla="*/ 6080301 h 6857999"/>
              <a:gd name="connsiteX82" fmla="*/ 606507 w 3368438"/>
              <a:gd name="connsiteY82" fmla="*/ 6087724 h 6857999"/>
              <a:gd name="connsiteX83" fmla="*/ 633753 w 3368438"/>
              <a:gd name="connsiteY83" fmla="*/ 6089616 h 6857999"/>
              <a:gd name="connsiteX84" fmla="*/ 416197 w 3368438"/>
              <a:gd name="connsiteY84" fmla="*/ 6089616 h 6857999"/>
              <a:gd name="connsiteX85" fmla="*/ 446531 w 3368438"/>
              <a:gd name="connsiteY85" fmla="*/ 6082552 h 6857999"/>
              <a:gd name="connsiteX86" fmla="*/ 470664 w 3368438"/>
              <a:gd name="connsiteY86" fmla="*/ 6059970 h 6857999"/>
              <a:gd name="connsiteX87" fmla="*/ 471693 w 3368438"/>
              <a:gd name="connsiteY87" fmla="*/ 6059970 h 6857999"/>
              <a:gd name="connsiteX88" fmla="*/ 471693 w 3368438"/>
              <a:gd name="connsiteY88" fmla="*/ 6084803 h 6857999"/>
              <a:gd name="connsiteX89" fmla="*/ 471717 w 3368438"/>
              <a:gd name="connsiteY89" fmla="*/ 6084827 h 6857999"/>
              <a:gd name="connsiteX90" fmla="*/ 518259 w 3368438"/>
              <a:gd name="connsiteY90" fmla="*/ 6084827 h 6857999"/>
              <a:gd name="connsiteX91" fmla="*/ 518259 w 3368438"/>
              <a:gd name="connsiteY91" fmla="*/ 5906542 h 6857999"/>
              <a:gd name="connsiteX92" fmla="*/ 469299 w 3368438"/>
              <a:gd name="connsiteY92" fmla="*/ 5906542 h 6857999"/>
              <a:gd name="connsiteX93" fmla="*/ 469299 w 3368438"/>
              <a:gd name="connsiteY93" fmla="*/ 5999983 h 6857999"/>
              <a:gd name="connsiteX94" fmla="*/ 460345 w 3368438"/>
              <a:gd name="connsiteY94" fmla="*/ 6039112 h 6857999"/>
              <a:gd name="connsiteX95" fmla="*/ 431376 w 3368438"/>
              <a:gd name="connsiteY95" fmla="*/ 6051014 h 6857999"/>
              <a:gd name="connsiteX96" fmla="*/ 406908 w 3368438"/>
              <a:gd name="connsiteY96" fmla="*/ 6040142 h 6857999"/>
              <a:gd name="connsiteX97" fmla="*/ 400013 w 3368438"/>
              <a:gd name="connsiteY97" fmla="*/ 6007215 h 6857999"/>
              <a:gd name="connsiteX98" fmla="*/ 400013 w 3368438"/>
              <a:gd name="connsiteY98" fmla="*/ 5906518 h 6857999"/>
              <a:gd name="connsiteX99" fmla="*/ 351053 w 3368438"/>
              <a:gd name="connsiteY99" fmla="*/ 5906518 h 6857999"/>
              <a:gd name="connsiteX100" fmla="*/ 351053 w 3368438"/>
              <a:gd name="connsiteY100" fmla="*/ 6016171 h 6857999"/>
              <a:gd name="connsiteX101" fmla="*/ 353973 w 3368438"/>
              <a:gd name="connsiteY101" fmla="*/ 6046344 h 6857999"/>
              <a:gd name="connsiteX102" fmla="*/ 364148 w 3368438"/>
              <a:gd name="connsiteY102" fmla="*/ 6069453 h 6857999"/>
              <a:gd name="connsiteX103" fmla="*/ 383972 w 3368438"/>
              <a:gd name="connsiteY103" fmla="*/ 6084276 h 6857999"/>
              <a:gd name="connsiteX104" fmla="*/ 416197 w 3368438"/>
              <a:gd name="connsiteY104" fmla="*/ 6089616 h 6857999"/>
              <a:gd name="connsiteX105" fmla="*/ 1388336 w 3368438"/>
              <a:gd name="connsiteY105" fmla="*/ 6089639 h 6857999"/>
              <a:gd name="connsiteX106" fmla="*/ 1425397 w 3368438"/>
              <a:gd name="connsiteY106" fmla="*/ 6082407 h 6857999"/>
              <a:gd name="connsiteX107" fmla="*/ 1454199 w 3368438"/>
              <a:gd name="connsiteY107" fmla="*/ 6062579 h 6857999"/>
              <a:gd name="connsiteX108" fmla="*/ 1472825 w 3368438"/>
              <a:gd name="connsiteY108" fmla="*/ 6032741 h 6857999"/>
              <a:gd name="connsiteX109" fmla="*/ 1479385 w 3368438"/>
              <a:gd name="connsiteY109" fmla="*/ 5995504 h 6857999"/>
              <a:gd name="connsiteX110" fmla="*/ 1473017 w 3368438"/>
              <a:gd name="connsiteY110" fmla="*/ 5957572 h 6857999"/>
              <a:gd name="connsiteX111" fmla="*/ 1454917 w 3368438"/>
              <a:gd name="connsiteY111" fmla="*/ 5927925 h 6857999"/>
              <a:gd name="connsiteX112" fmla="*/ 1426307 w 3368438"/>
              <a:gd name="connsiteY112" fmla="*/ 5908792 h 6857999"/>
              <a:gd name="connsiteX113" fmla="*/ 1388384 w 3368438"/>
              <a:gd name="connsiteY113" fmla="*/ 5902063 h 6857999"/>
              <a:gd name="connsiteX114" fmla="*/ 1336671 w 3368438"/>
              <a:gd name="connsiteY114" fmla="*/ 5915856 h 6857999"/>
              <a:gd name="connsiteX115" fmla="*/ 1304948 w 3368438"/>
              <a:gd name="connsiteY115" fmla="*/ 5961715 h 6857999"/>
              <a:gd name="connsiteX116" fmla="*/ 1348043 w 3368438"/>
              <a:gd name="connsiteY116" fmla="*/ 5961715 h 6857999"/>
              <a:gd name="connsiteX117" fmla="*/ 1361139 w 3368438"/>
              <a:gd name="connsiteY117" fmla="*/ 5946029 h 6857999"/>
              <a:gd name="connsiteX118" fmla="*/ 1386660 w 3368438"/>
              <a:gd name="connsiteY118" fmla="*/ 5938606 h 6857999"/>
              <a:gd name="connsiteX119" fmla="*/ 1418382 w 3368438"/>
              <a:gd name="connsiteY119" fmla="*/ 5949286 h 6857999"/>
              <a:gd name="connsiteX120" fmla="*/ 1418335 w 3368438"/>
              <a:gd name="connsiteY120" fmla="*/ 5949310 h 6857999"/>
              <a:gd name="connsiteX121" fmla="*/ 1430401 w 3368438"/>
              <a:gd name="connsiteY121" fmla="*/ 5983794 h 6857999"/>
              <a:gd name="connsiteX122" fmla="*/ 1301812 w 3368438"/>
              <a:gd name="connsiteY122" fmla="*/ 5983794 h 6857999"/>
              <a:gd name="connsiteX123" fmla="*/ 1305259 w 3368438"/>
              <a:gd name="connsiteY123" fmla="*/ 6023450 h 6857999"/>
              <a:gd name="connsiteX124" fmla="*/ 1320941 w 3368438"/>
              <a:gd name="connsiteY124" fmla="*/ 6057239 h 6857999"/>
              <a:gd name="connsiteX125" fmla="*/ 1348689 w 3368438"/>
              <a:gd name="connsiteY125" fmla="*/ 6080850 h 6857999"/>
              <a:gd name="connsiteX126" fmla="*/ 1388336 w 3368438"/>
              <a:gd name="connsiteY126" fmla="*/ 6089639 h 6857999"/>
              <a:gd name="connsiteX127" fmla="*/ 1014636 w 3368438"/>
              <a:gd name="connsiteY127" fmla="*/ 6089639 h 6857999"/>
              <a:gd name="connsiteX128" fmla="*/ 1051697 w 3368438"/>
              <a:gd name="connsiteY128" fmla="*/ 6082407 h 6857999"/>
              <a:gd name="connsiteX129" fmla="*/ 1080499 w 3368438"/>
              <a:gd name="connsiteY129" fmla="*/ 6062579 h 6857999"/>
              <a:gd name="connsiteX130" fmla="*/ 1099125 w 3368438"/>
              <a:gd name="connsiteY130" fmla="*/ 6032742 h 6857999"/>
              <a:gd name="connsiteX131" fmla="*/ 1105685 w 3368438"/>
              <a:gd name="connsiteY131" fmla="*/ 5995505 h 6857999"/>
              <a:gd name="connsiteX132" fmla="*/ 1099317 w 3368438"/>
              <a:gd name="connsiteY132" fmla="*/ 5957573 h 6857999"/>
              <a:gd name="connsiteX133" fmla="*/ 1081217 w 3368438"/>
              <a:gd name="connsiteY133" fmla="*/ 5927925 h 6857999"/>
              <a:gd name="connsiteX134" fmla="*/ 1052607 w 3368438"/>
              <a:gd name="connsiteY134" fmla="*/ 5908792 h 6857999"/>
              <a:gd name="connsiteX135" fmla="*/ 1014684 w 3368438"/>
              <a:gd name="connsiteY135" fmla="*/ 5902063 h 6857999"/>
              <a:gd name="connsiteX136" fmla="*/ 962971 w 3368438"/>
              <a:gd name="connsiteY136" fmla="*/ 5915856 h 6857999"/>
              <a:gd name="connsiteX137" fmla="*/ 931248 w 3368438"/>
              <a:gd name="connsiteY137" fmla="*/ 5961716 h 6857999"/>
              <a:gd name="connsiteX138" fmla="*/ 974343 w 3368438"/>
              <a:gd name="connsiteY138" fmla="*/ 5961716 h 6857999"/>
              <a:gd name="connsiteX139" fmla="*/ 987439 w 3368438"/>
              <a:gd name="connsiteY139" fmla="*/ 5946030 h 6857999"/>
              <a:gd name="connsiteX140" fmla="*/ 1012960 w 3368438"/>
              <a:gd name="connsiteY140" fmla="*/ 5938606 h 6857999"/>
              <a:gd name="connsiteX141" fmla="*/ 1044682 w 3368438"/>
              <a:gd name="connsiteY141" fmla="*/ 5949286 h 6857999"/>
              <a:gd name="connsiteX142" fmla="*/ 1044635 w 3368438"/>
              <a:gd name="connsiteY142" fmla="*/ 5949311 h 6857999"/>
              <a:gd name="connsiteX143" fmla="*/ 1056701 w 3368438"/>
              <a:gd name="connsiteY143" fmla="*/ 5983795 h 6857999"/>
              <a:gd name="connsiteX144" fmla="*/ 928112 w 3368438"/>
              <a:gd name="connsiteY144" fmla="*/ 5983795 h 6857999"/>
              <a:gd name="connsiteX145" fmla="*/ 931559 w 3368438"/>
              <a:gd name="connsiteY145" fmla="*/ 6023450 h 6857999"/>
              <a:gd name="connsiteX146" fmla="*/ 947241 w 3368438"/>
              <a:gd name="connsiteY146" fmla="*/ 6057240 h 6857999"/>
              <a:gd name="connsiteX147" fmla="*/ 974989 w 3368438"/>
              <a:gd name="connsiteY147" fmla="*/ 6080850 h 6857999"/>
              <a:gd name="connsiteX148" fmla="*/ 1014636 w 3368438"/>
              <a:gd name="connsiteY148" fmla="*/ 6089639 h 6857999"/>
              <a:gd name="connsiteX149" fmla="*/ 826768 w 3368438"/>
              <a:gd name="connsiteY149" fmla="*/ 6089664 h 6857999"/>
              <a:gd name="connsiteX150" fmla="*/ 855043 w 3368438"/>
              <a:gd name="connsiteY150" fmla="*/ 6087078 h 6857999"/>
              <a:gd name="connsiteX151" fmla="*/ 879870 w 3368438"/>
              <a:gd name="connsiteY151" fmla="*/ 6078122 h 6857999"/>
              <a:gd name="connsiteX152" fmla="*/ 897634 w 3368438"/>
              <a:gd name="connsiteY152" fmla="*/ 6060712 h 6857999"/>
              <a:gd name="connsiteX153" fmla="*/ 904362 w 3368438"/>
              <a:gd name="connsiteY153" fmla="*/ 6032431 h 6857999"/>
              <a:gd name="connsiteX154" fmla="*/ 899526 w 3368438"/>
              <a:gd name="connsiteY154" fmla="*/ 6012603 h 6857999"/>
              <a:gd name="connsiteX155" fmla="*/ 886765 w 3368438"/>
              <a:gd name="connsiteY155" fmla="*/ 5999145 h 6857999"/>
              <a:gd name="connsiteX156" fmla="*/ 868665 w 3368438"/>
              <a:gd name="connsiteY156" fmla="*/ 5990524 h 6857999"/>
              <a:gd name="connsiteX157" fmla="*/ 847812 w 3368438"/>
              <a:gd name="connsiteY157" fmla="*/ 5984824 h 6857999"/>
              <a:gd name="connsiteX158" fmla="*/ 806968 w 3368438"/>
              <a:gd name="connsiteY158" fmla="*/ 5973785 h 6857999"/>
              <a:gd name="connsiteX159" fmla="*/ 792316 w 3368438"/>
              <a:gd name="connsiteY159" fmla="*/ 5957238 h 6857999"/>
              <a:gd name="connsiteX160" fmla="*/ 795405 w 3368438"/>
              <a:gd name="connsiteY160" fmla="*/ 5946366 h 6857999"/>
              <a:gd name="connsiteX161" fmla="*/ 803162 w 3368438"/>
              <a:gd name="connsiteY161" fmla="*/ 5939469 h 6857999"/>
              <a:gd name="connsiteX162" fmla="*/ 813504 w 3368438"/>
              <a:gd name="connsiteY162" fmla="*/ 5935661 h 6857999"/>
              <a:gd name="connsiteX163" fmla="*/ 824374 w 3368438"/>
              <a:gd name="connsiteY163" fmla="*/ 5934464 h 6857999"/>
              <a:gd name="connsiteX164" fmla="*/ 838332 w 3368438"/>
              <a:gd name="connsiteY164" fmla="*/ 5936188 h 6857999"/>
              <a:gd name="connsiteX165" fmla="*/ 850230 w 3368438"/>
              <a:gd name="connsiteY165" fmla="*/ 5941528 h 6857999"/>
              <a:gd name="connsiteX166" fmla="*/ 858682 w 3368438"/>
              <a:gd name="connsiteY166" fmla="*/ 5950844 h 6857999"/>
              <a:gd name="connsiteX167" fmla="*/ 858562 w 3368438"/>
              <a:gd name="connsiteY167" fmla="*/ 5950916 h 6857999"/>
              <a:gd name="connsiteX168" fmla="*/ 861842 w 3368438"/>
              <a:gd name="connsiteY168" fmla="*/ 5964541 h 6857999"/>
              <a:gd name="connsiteX169" fmla="*/ 908384 w 3368438"/>
              <a:gd name="connsiteY169" fmla="*/ 5964541 h 6857999"/>
              <a:gd name="connsiteX170" fmla="*/ 900292 w 3368438"/>
              <a:gd name="connsiteY170" fmla="*/ 5934704 h 6857999"/>
              <a:gd name="connsiteX171" fmla="*/ 881330 w 3368438"/>
              <a:gd name="connsiteY171" fmla="*/ 5915570 h 6857999"/>
              <a:gd name="connsiteX172" fmla="*/ 854947 w 3368438"/>
              <a:gd name="connsiteY172" fmla="*/ 5905225 h 6857999"/>
              <a:gd name="connsiteX173" fmla="*/ 824613 w 3368438"/>
              <a:gd name="connsiteY173" fmla="*/ 5902112 h 6857999"/>
              <a:gd name="connsiteX174" fmla="*/ 794782 w 3368438"/>
              <a:gd name="connsiteY174" fmla="*/ 5905033 h 6857999"/>
              <a:gd name="connsiteX175" fmla="*/ 768758 w 3368438"/>
              <a:gd name="connsiteY175" fmla="*/ 5915211 h 6857999"/>
              <a:gd name="connsiteX176" fmla="*/ 750323 w 3368438"/>
              <a:gd name="connsiteY176" fmla="*/ 5934344 h 6857999"/>
              <a:gd name="connsiteX177" fmla="*/ 743260 w 3368438"/>
              <a:gd name="connsiteY177" fmla="*/ 5963823 h 6857999"/>
              <a:gd name="connsiteX178" fmla="*/ 748096 w 3368438"/>
              <a:gd name="connsiteY178" fmla="*/ 5984681 h 6857999"/>
              <a:gd name="connsiteX179" fmla="*/ 760857 w 3368438"/>
              <a:gd name="connsiteY179" fmla="*/ 5998809 h 6857999"/>
              <a:gd name="connsiteX180" fmla="*/ 778957 w 3368438"/>
              <a:gd name="connsiteY180" fmla="*/ 6007957 h 6857999"/>
              <a:gd name="connsiteX181" fmla="*/ 799810 w 3368438"/>
              <a:gd name="connsiteY181" fmla="*/ 6013824 h 6857999"/>
              <a:gd name="connsiteX182" fmla="*/ 820160 w 3368438"/>
              <a:gd name="connsiteY182" fmla="*/ 6018302 h 6857999"/>
              <a:gd name="connsiteX183" fmla="*/ 837925 w 3368438"/>
              <a:gd name="connsiteY183" fmla="*/ 6022972 h 6857999"/>
              <a:gd name="connsiteX184" fmla="*/ 850518 w 3368438"/>
              <a:gd name="connsiteY184" fmla="*/ 6029677 h 6857999"/>
              <a:gd name="connsiteX185" fmla="*/ 855354 w 3368438"/>
              <a:gd name="connsiteY185" fmla="*/ 6040357 h 6857999"/>
              <a:gd name="connsiteX186" fmla="*/ 852601 w 3368438"/>
              <a:gd name="connsiteY186" fmla="*/ 6049146 h 6857999"/>
              <a:gd name="connsiteX187" fmla="*/ 845873 w 3368438"/>
              <a:gd name="connsiteY187" fmla="*/ 6054151 h 6857999"/>
              <a:gd name="connsiteX188" fmla="*/ 837087 w 3368438"/>
              <a:gd name="connsiteY188" fmla="*/ 6056378 h 6857999"/>
              <a:gd name="connsiteX189" fmla="*/ 828132 w 3368438"/>
              <a:gd name="connsiteY189" fmla="*/ 6056905 h 6857999"/>
              <a:gd name="connsiteX190" fmla="*/ 805388 w 3368438"/>
              <a:gd name="connsiteY190" fmla="*/ 6051900 h 6857999"/>
              <a:gd name="connsiteX191" fmla="*/ 794710 w 3368438"/>
              <a:gd name="connsiteY191" fmla="*/ 6032766 h 6857999"/>
              <a:gd name="connsiteX192" fmla="*/ 748168 w 3368438"/>
              <a:gd name="connsiteY192" fmla="*/ 6032766 h 6857999"/>
              <a:gd name="connsiteX193" fmla="*/ 756620 w 3368438"/>
              <a:gd name="connsiteY193" fmla="*/ 6060185 h 6857999"/>
              <a:gd name="connsiteX194" fmla="*/ 774384 w 3368438"/>
              <a:gd name="connsiteY194" fmla="*/ 6077595 h 6857999"/>
              <a:gd name="connsiteX195" fmla="*/ 798685 w 3368438"/>
              <a:gd name="connsiteY195" fmla="*/ 6086910 h 6857999"/>
              <a:gd name="connsiteX196" fmla="*/ 826768 w 3368438"/>
              <a:gd name="connsiteY196" fmla="*/ 6089664 h 6857999"/>
              <a:gd name="connsiteX197" fmla="*/ 1272221 w 3368438"/>
              <a:gd name="connsiteY197" fmla="*/ 6152739 h 6857999"/>
              <a:gd name="connsiteX198" fmla="*/ 1272221 w 3368438"/>
              <a:gd name="connsiteY198" fmla="*/ 5906517 h 6857999"/>
              <a:gd name="connsiteX199" fmla="*/ 1223261 w 3368438"/>
              <a:gd name="connsiteY199" fmla="*/ 5906517 h 6857999"/>
              <a:gd name="connsiteX200" fmla="*/ 1223261 w 3368438"/>
              <a:gd name="connsiteY200" fmla="*/ 6152739 h 6857999"/>
              <a:gd name="connsiteX201" fmla="*/ 1183973 w 3368438"/>
              <a:gd name="connsiteY201" fmla="*/ 6152739 h 6857999"/>
              <a:gd name="connsiteX202" fmla="*/ 1183973 w 3368438"/>
              <a:gd name="connsiteY202" fmla="*/ 5906517 h 6857999"/>
              <a:gd name="connsiteX203" fmla="*/ 1135013 w 3368438"/>
              <a:gd name="connsiteY203" fmla="*/ 5906517 h 6857999"/>
              <a:gd name="connsiteX204" fmla="*/ 1135013 w 3368438"/>
              <a:gd name="connsiteY204" fmla="*/ 6152739 h 6857999"/>
              <a:gd name="connsiteX205" fmla="*/ 817574 w 3368438"/>
              <a:gd name="connsiteY205" fmla="*/ 6406051 h 6857999"/>
              <a:gd name="connsiteX206" fmla="*/ 748431 w 3368438"/>
              <a:gd name="connsiteY206" fmla="*/ 6192301 h 6857999"/>
              <a:gd name="connsiteX207" fmla="*/ 695449 w 3368438"/>
              <a:gd name="connsiteY207" fmla="*/ 6192301 h 6857999"/>
              <a:gd name="connsiteX208" fmla="*/ 624511 w 3368438"/>
              <a:gd name="connsiteY208" fmla="*/ 6406051 h 6857999"/>
              <a:gd name="connsiteX209" fmla="*/ 672992 w 3368438"/>
              <a:gd name="connsiteY209" fmla="*/ 6406051 h 6857999"/>
              <a:gd name="connsiteX210" fmla="*/ 721186 w 3368438"/>
              <a:gd name="connsiteY210" fmla="*/ 6255760 h 6857999"/>
              <a:gd name="connsiteX211" fmla="*/ 721785 w 3368438"/>
              <a:gd name="connsiteY211" fmla="*/ 6255760 h 6857999"/>
              <a:gd name="connsiteX212" fmla="*/ 769380 w 3368438"/>
              <a:gd name="connsiteY212" fmla="*/ 6406051 h 6857999"/>
              <a:gd name="connsiteX213" fmla="*/ 721042 w 3368438"/>
              <a:gd name="connsiteY213" fmla="*/ 6469725 h 6857999"/>
              <a:gd name="connsiteX214" fmla="*/ 569541 w 3368438"/>
              <a:gd name="connsiteY214" fmla="*/ 6318189 h 6857999"/>
              <a:gd name="connsiteX215" fmla="*/ 721042 w 3368438"/>
              <a:gd name="connsiteY215" fmla="*/ 6166653 h 6857999"/>
              <a:gd name="connsiteX216" fmla="*/ 872543 w 3368438"/>
              <a:gd name="connsiteY216" fmla="*/ 6318189 h 6857999"/>
              <a:gd name="connsiteX217" fmla="*/ 721042 w 3368438"/>
              <a:gd name="connsiteY217" fmla="*/ 6469725 h 6857999"/>
              <a:gd name="connsiteX218" fmla="*/ 721042 w 3368438"/>
              <a:gd name="connsiteY218" fmla="*/ 6517619 h 6857999"/>
              <a:gd name="connsiteX219" fmla="*/ 920426 w 3368438"/>
              <a:gd name="connsiteY219" fmla="*/ 6318189 h 6857999"/>
              <a:gd name="connsiteX220" fmla="*/ 721042 w 3368438"/>
              <a:gd name="connsiteY220" fmla="*/ 6118759 h 6857999"/>
              <a:gd name="connsiteX221" fmla="*/ 521659 w 3368438"/>
              <a:gd name="connsiteY221" fmla="*/ 6318189 h 6857999"/>
              <a:gd name="connsiteX222" fmla="*/ 721042 w 3368438"/>
              <a:gd name="connsiteY222" fmla="*/ 6517619 h 6857999"/>
              <a:gd name="connsiteX223" fmla="*/ 2617678 w 3368438"/>
              <a:gd name="connsiteY223" fmla="*/ 6857999 h 6857999"/>
              <a:gd name="connsiteX224" fmla="*/ 2017173 w 3368438"/>
              <a:gd name="connsiteY224" fmla="*/ 6857999 h 6857999"/>
              <a:gd name="connsiteX225" fmla="*/ 1856270 w 3368438"/>
              <a:gd name="connsiteY225" fmla="*/ 6857999 h 6857999"/>
              <a:gd name="connsiteX226" fmla="*/ 1666272 w 3368438"/>
              <a:gd name="connsiteY226" fmla="*/ 6857999 h 6857999"/>
              <a:gd name="connsiteX227" fmla="*/ 1033741 w 3368438"/>
              <a:gd name="connsiteY227" fmla="*/ 6857999 h 6857999"/>
              <a:gd name="connsiteX228" fmla="*/ 0 w 3368438"/>
              <a:gd name="connsiteY228" fmla="*/ 6857999 h 6857999"/>
              <a:gd name="connsiteX229" fmla="*/ 0 w 3368438"/>
              <a:gd name="connsiteY229" fmla="*/ 0 h 6857999"/>
              <a:gd name="connsiteX230" fmla="*/ 1666272 w 3368438"/>
              <a:gd name="connsiteY230" fmla="*/ 0 h 6857999"/>
              <a:gd name="connsiteX231" fmla="*/ 1666272 w 3368438"/>
              <a:gd name="connsiteY231" fmla="*/ 2 h 6857999"/>
              <a:gd name="connsiteX232" fmla="*/ 1856270 w 3368438"/>
              <a:gd name="connsiteY232" fmla="*/ 2 h 6857999"/>
              <a:gd name="connsiteX233" fmla="*/ 2017173 w 3368438"/>
              <a:gd name="connsiteY233" fmla="*/ 2 h 6857999"/>
              <a:gd name="connsiteX234" fmla="*/ 2617679 w 3368438"/>
              <a:gd name="connsiteY234" fmla="*/ 2 h 6857999"/>
              <a:gd name="connsiteX235" fmla="*/ 2723341 w 3368438"/>
              <a:gd name="connsiteY235" fmla="*/ 233721 h 6857999"/>
              <a:gd name="connsiteX236" fmla="*/ 3368438 w 3368438"/>
              <a:gd name="connsiteY236" fmla="*/ 3429000 h 6857999"/>
              <a:gd name="connsiteX237" fmla="*/ 2723341 w 3368438"/>
              <a:gd name="connsiteY237" fmla="*/ 662427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3368438" h="6857999">
                <a:moveTo>
                  <a:pt x="604448" y="5993767"/>
                </a:moveTo>
                <a:lnTo>
                  <a:pt x="604448" y="5975533"/>
                </a:lnTo>
                <a:cubicBezTo>
                  <a:pt x="604448" y="5972779"/>
                  <a:pt x="604736" y="5969091"/>
                  <a:pt x="605310" y="5964493"/>
                </a:cubicBezTo>
                <a:cubicBezTo>
                  <a:pt x="605885" y="5959896"/>
                  <a:pt x="607441" y="5955346"/>
                  <a:pt x="609955" y="5950868"/>
                </a:cubicBezTo>
                <a:cubicBezTo>
                  <a:pt x="612493" y="5946390"/>
                  <a:pt x="616395" y="5942534"/>
                  <a:pt x="621686" y="5939325"/>
                </a:cubicBezTo>
                <a:cubicBezTo>
                  <a:pt x="626977" y="5936092"/>
                  <a:pt x="634447" y="5934488"/>
                  <a:pt x="644095" y="5934488"/>
                </a:cubicBezTo>
                <a:cubicBezTo>
                  <a:pt x="647998" y="5934488"/>
                  <a:pt x="651781" y="5934823"/>
                  <a:pt x="655468" y="5935518"/>
                </a:cubicBezTo>
                <a:cubicBezTo>
                  <a:pt x="659154" y="5936188"/>
                  <a:pt x="662363" y="5937409"/>
                  <a:pt x="665116" y="5939134"/>
                </a:cubicBezTo>
                <a:cubicBezTo>
                  <a:pt x="667893" y="5940858"/>
                  <a:pt x="670072" y="5943205"/>
                  <a:pt x="671676" y="5946198"/>
                </a:cubicBezTo>
                <a:cubicBezTo>
                  <a:pt x="673304" y="5949191"/>
                  <a:pt x="674094" y="5952664"/>
                  <a:pt x="674094" y="5957237"/>
                </a:cubicBezTo>
                <a:cubicBezTo>
                  <a:pt x="674094" y="5961811"/>
                  <a:pt x="673280" y="5965619"/>
                  <a:pt x="671676" y="5968612"/>
                </a:cubicBezTo>
                <a:cubicBezTo>
                  <a:pt x="670072" y="5971582"/>
                  <a:pt x="667965" y="5974048"/>
                  <a:pt x="665307" y="5976012"/>
                </a:cubicBezTo>
                <a:cubicBezTo>
                  <a:pt x="662674" y="5977976"/>
                  <a:pt x="659561" y="5979532"/>
                  <a:pt x="655994" y="5980682"/>
                </a:cubicBezTo>
                <a:cubicBezTo>
                  <a:pt x="652427" y="5981807"/>
                  <a:pt x="648812" y="5982741"/>
                  <a:pt x="645125" y="5983435"/>
                </a:cubicBezTo>
                <a:cubicBezTo>
                  <a:pt x="641222" y="5984130"/>
                  <a:pt x="637296" y="5984681"/>
                  <a:pt x="633394" y="5985160"/>
                </a:cubicBezTo>
                <a:cubicBezTo>
                  <a:pt x="629491" y="5985615"/>
                  <a:pt x="625756" y="5986189"/>
                  <a:pt x="622189" y="5986884"/>
                </a:cubicBezTo>
                <a:cubicBezTo>
                  <a:pt x="618622" y="5987578"/>
                  <a:pt x="615294" y="5988440"/>
                  <a:pt x="612182" y="5989470"/>
                </a:cubicBezTo>
                <a:close/>
                <a:moveTo>
                  <a:pt x="604448" y="5993804"/>
                </a:moveTo>
                <a:lnTo>
                  <a:pt x="604425" y="5993780"/>
                </a:lnTo>
                <a:lnTo>
                  <a:pt x="604448" y="5993767"/>
                </a:lnTo>
                <a:close/>
                <a:moveTo>
                  <a:pt x="1389772" y="6052737"/>
                </a:moveTo>
                <a:cubicBezTo>
                  <a:pt x="1377826" y="6052737"/>
                  <a:pt x="1368920" y="6049528"/>
                  <a:pt x="1363054" y="6043086"/>
                </a:cubicBezTo>
                <a:lnTo>
                  <a:pt x="1363030" y="6043086"/>
                </a:lnTo>
                <a:cubicBezTo>
                  <a:pt x="1357164" y="6036644"/>
                  <a:pt x="1353094" y="6027209"/>
                  <a:pt x="1350796" y="6014805"/>
                </a:cubicBezTo>
                <a:lnTo>
                  <a:pt x="1430449" y="6014805"/>
                </a:lnTo>
                <a:cubicBezTo>
                  <a:pt x="1430209" y="6018253"/>
                  <a:pt x="1429467" y="6022181"/>
                  <a:pt x="1428198" y="6026539"/>
                </a:cubicBezTo>
                <a:cubicBezTo>
                  <a:pt x="1426929" y="6030897"/>
                  <a:pt x="1424751" y="6035040"/>
                  <a:pt x="1421638" y="6038943"/>
                </a:cubicBezTo>
                <a:cubicBezTo>
                  <a:pt x="1418550" y="6042847"/>
                  <a:pt x="1414408" y="6046127"/>
                  <a:pt x="1409237" y="6048762"/>
                </a:cubicBezTo>
                <a:cubicBezTo>
                  <a:pt x="1404065" y="6051420"/>
                  <a:pt x="1397577" y="6052737"/>
                  <a:pt x="1389772" y="6052737"/>
                </a:cubicBezTo>
                <a:close/>
                <a:moveTo>
                  <a:pt x="1016072" y="6052737"/>
                </a:moveTo>
                <a:cubicBezTo>
                  <a:pt x="1004126" y="6052737"/>
                  <a:pt x="995220" y="6049529"/>
                  <a:pt x="989354" y="6043087"/>
                </a:cubicBezTo>
                <a:lnTo>
                  <a:pt x="989330" y="6043087"/>
                </a:lnTo>
                <a:cubicBezTo>
                  <a:pt x="983464" y="6036645"/>
                  <a:pt x="979394" y="6027209"/>
                  <a:pt x="977096" y="6014805"/>
                </a:cubicBezTo>
                <a:lnTo>
                  <a:pt x="1056749" y="6014805"/>
                </a:lnTo>
                <a:cubicBezTo>
                  <a:pt x="1056509" y="6018254"/>
                  <a:pt x="1055767" y="6022181"/>
                  <a:pt x="1054498" y="6026539"/>
                </a:cubicBezTo>
                <a:cubicBezTo>
                  <a:pt x="1053230" y="6030897"/>
                  <a:pt x="1051051" y="6035041"/>
                  <a:pt x="1047938" y="6038943"/>
                </a:cubicBezTo>
                <a:cubicBezTo>
                  <a:pt x="1044850" y="6042847"/>
                  <a:pt x="1040708" y="6046127"/>
                  <a:pt x="1035537" y="6048762"/>
                </a:cubicBezTo>
                <a:cubicBezTo>
                  <a:pt x="1030365" y="6051420"/>
                  <a:pt x="1023877" y="6052737"/>
                  <a:pt x="1016072" y="6052737"/>
                </a:cubicBezTo>
                <a:close/>
                <a:moveTo>
                  <a:pt x="1666272" y="6084802"/>
                </a:moveTo>
                <a:lnTo>
                  <a:pt x="1605245" y="5906517"/>
                </a:lnTo>
                <a:lnTo>
                  <a:pt x="1605222" y="5906517"/>
                </a:lnTo>
                <a:lnTo>
                  <a:pt x="1550755" y="5906517"/>
                </a:lnTo>
                <a:lnTo>
                  <a:pt x="1490423" y="6084802"/>
                </a:lnTo>
                <a:lnTo>
                  <a:pt x="1539024" y="6084802"/>
                </a:lnTo>
                <a:lnTo>
                  <a:pt x="1576612" y="5963080"/>
                </a:lnTo>
                <a:lnTo>
                  <a:pt x="1577306" y="5963080"/>
                </a:lnTo>
                <a:lnTo>
                  <a:pt x="1614894" y="6084802"/>
                </a:lnTo>
                <a:close/>
                <a:moveTo>
                  <a:pt x="633753" y="6089616"/>
                </a:moveTo>
                <a:cubicBezTo>
                  <a:pt x="643641" y="6089616"/>
                  <a:pt x="653456" y="6088634"/>
                  <a:pt x="663225" y="6086671"/>
                </a:cubicBezTo>
                <a:cubicBezTo>
                  <a:pt x="673016" y="6084731"/>
                  <a:pt x="681803" y="6081450"/>
                  <a:pt x="689608" y="6076852"/>
                </a:cubicBezTo>
                <a:cubicBezTo>
                  <a:pt x="697413" y="6072254"/>
                  <a:pt x="703853" y="6066172"/>
                  <a:pt x="708905" y="6058581"/>
                </a:cubicBezTo>
                <a:cubicBezTo>
                  <a:pt x="713956" y="6051014"/>
                  <a:pt x="716829" y="6041459"/>
                  <a:pt x="717524" y="6029964"/>
                </a:cubicBezTo>
                <a:lnTo>
                  <a:pt x="717571" y="6029940"/>
                </a:lnTo>
                <a:lnTo>
                  <a:pt x="668611" y="6029940"/>
                </a:lnTo>
                <a:cubicBezTo>
                  <a:pt x="667702" y="6039591"/>
                  <a:pt x="664469" y="6046488"/>
                  <a:pt x="658963" y="6050630"/>
                </a:cubicBezTo>
                <a:cubicBezTo>
                  <a:pt x="653456" y="6054773"/>
                  <a:pt x="645867" y="6056833"/>
                  <a:pt x="636219" y="6056833"/>
                </a:cubicBezTo>
                <a:cubicBezTo>
                  <a:pt x="631861" y="6056833"/>
                  <a:pt x="627767" y="6056545"/>
                  <a:pt x="623985" y="6055971"/>
                </a:cubicBezTo>
                <a:cubicBezTo>
                  <a:pt x="620178" y="6055396"/>
                  <a:pt x="616850" y="6054246"/>
                  <a:pt x="613977" y="6052522"/>
                </a:cubicBezTo>
                <a:cubicBezTo>
                  <a:pt x="611104" y="6050798"/>
                  <a:pt x="608806" y="6048403"/>
                  <a:pt x="607082" y="6045290"/>
                </a:cubicBezTo>
                <a:cubicBezTo>
                  <a:pt x="605358" y="6042177"/>
                  <a:pt x="604496" y="6037986"/>
                  <a:pt x="604496" y="6032694"/>
                </a:cubicBezTo>
                <a:cubicBezTo>
                  <a:pt x="604257" y="6027641"/>
                  <a:pt x="605765" y="6023810"/>
                  <a:pt x="608973" y="6021152"/>
                </a:cubicBezTo>
                <a:cubicBezTo>
                  <a:pt x="612206" y="6018494"/>
                  <a:pt x="616563" y="6016506"/>
                  <a:pt x="622069" y="6015117"/>
                </a:cubicBezTo>
                <a:cubicBezTo>
                  <a:pt x="627576" y="6013728"/>
                  <a:pt x="633920" y="6012699"/>
                  <a:pt x="641031" y="6012004"/>
                </a:cubicBezTo>
                <a:cubicBezTo>
                  <a:pt x="648165" y="6011334"/>
                  <a:pt x="655396" y="6010400"/>
                  <a:pt x="662746" y="6009250"/>
                </a:cubicBezTo>
                <a:cubicBezTo>
                  <a:pt x="670096" y="6008101"/>
                  <a:pt x="677398" y="6006544"/>
                  <a:pt x="684628" y="6004604"/>
                </a:cubicBezTo>
                <a:cubicBezTo>
                  <a:pt x="691858" y="6002665"/>
                  <a:pt x="698299" y="5999719"/>
                  <a:pt x="703925" y="5995816"/>
                </a:cubicBezTo>
                <a:cubicBezTo>
                  <a:pt x="709551" y="5991913"/>
                  <a:pt x="714148" y="5986692"/>
                  <a:pt x="717715" y="5980131"/>
                </a:cubicBezTo>
                <a:cubicBezTo>
                  <a:pt x="721282" y="5973569"/>
                  <a:pt x="723054" y="5965236"/>
                  <a:pt x="723054" y="5955130"/>
                </a:cubicBezTo>
                <a:cubicBezTo>
                  <a:pt x="723054" y="5945935"/>
                  <a:pt x="721498" y="5938008"/>
                  <a:pt x="718385" y="5931327"/>
                </a:cubicBezTo>
                <a:cubicBezTo>
                  <a:pt x="715273" y="5924646"/>
                  <a:pt x="710964" y="5919138"/>
                  <a:pt x="705457" y="5914780"/>
                </a:cubicBezTo>
                <a:cubicBezTo>
                  <a:pt x="699951" y="5910421"/>
                  <a:pt x="693510" y="5907188"/>
                  <a:pt x="686160" y="5905129"/>
                </a:cubicBezTo>
                <a:cubicBezTo>
                  <a:pt x="678786" y="5903046"/>
                  <a:pt x="670862" y="5902016"/>
                  <a:pt x="662363" y="5902016"/>
                </a:cubicBezTo>
                <a:cubicBezTo>
                  <a:pt x="651326" y="5902016"/>
                  <a:pt x="640528" y="5903644"/>
                  <a:pt x="629946" y="5906853"/>
                </a:cubicBezTo>
                <a:cubicBezTo>
                  <a:pt x="619388" y="5910062"/>
                  <a:pt x="610170" y="5915690"/>
                  <a:pt x="602365" y="5923736"/>
                </a:cubicBezTo>
                <a:cubicBezTo>
                  <a:pt x="602150" y="5920766"/>
                  <a:pt x="601743" y="5917821"/>
                  <a:pt x="601168" y="5914947"/>
                </a:cubicBezTo>
                <a:cubicBezTo>
                  <a:pt x="600594" y="5912074"/>
                  <a:pt x="599828" y="5909248"/>
                  <a:pt x="598918" y="5906494"/>
                </a:cubicBezTo>
                <a:lnTo>
                  <a:pt x="549264" y="5906494"/>
                </a:lnTo>
                <a:cubicBezTo>
                  <a:pt x="551586" y="5910158"/>
                  <a:pt x="553190" y="5915690"/>
                  <a:pt x="554100" y="5923041"/>
                </a:cubicBezTo>
                <a:cubicBezTo>
                  <a:pt x="555034" y="5930417"/>
                  <a:pt x="555488" y="5938104"/>
                  <a:pt x="555488" y="5946150"/>
                </a:cubicBezTo>
                <a:lnTo>
                  <a:pt x="555488" y="6038920"/>
                </a:lnTo>
                <a:cubicBezTo>
                  <a:pt x="555488" y="6049720"/>
                  <a:pt x="557883" y="6058389"/>
                  <a:pt x="562719" y="6064951"/>
                </a:cubicBezTo>
                <a:cubicBezTo>
                  <a:pt x="567555" y="6071512"/>
                  <a:pt x="573756" y="6076613"/>
                  <a:pt x="581345" y="6080301"/>
                </a:cubicBezTo>
                <a:cubicBezTo>
                  <a:pt x="588934" y="6083988"/>
                  <a:pt x="597314" y="6086479"/>
                  <a:pt x="606507" y="6087724"/>
                </a:cubicBezTo>
                <a:cubicBezTo>
                  <a:pt x="615701" y="6088969"/>
                  <a:pt x="624799" y="6089616"/>
                  <a:pt x="633753" y="6089616"/>
                </a:cubicBezTo>
                <a:close/>
                <a:moveTo>
                  <a:pt x="416197" y="6089616"/>
                </a:moveTo>
                <a:cubicBezTo>
                  <a:pt x="426540" y="6089616"/>
                  <a:pt x="436643" y="6087245"/>
                  <a:pt x="446531" y="6082552"/>
                </a:cubicBezTo>
                <a:cubicBezTo>
                  <a:pt x="456419" y="6077834"/>
                  <a:pt x="464463" y="6070315"/>
                  <a:pt x="470664" y="6059970"/>
                </a:cubicBezTo>
                <a:lnTo>
                  <a:pt x="471693" y="6059970"/>
                </a:lnTo>
                <a:lnTo>
                  <a:pt x="471693" y="6084803"/>
                </a:lnTo>
                <a:lnTo>
                  <a:pt x="471717" y="6084827"/>
                </a:lnTo>
                <a:lnTo>
                  <a:pt x="518259" y="6084827"/>
                </a:lnTo>
                <a:lnTo>
                  <a:pt x="518259" y="5906542"/>
                </a:lnTo>
                <a:lnTo>
                  <a:pt x="469299" y="5906542"/>
                </a:lnTo>
                <a:lnTo>
                  <a:pt x="469299" y="5999983"/>
                </a:lnTo>
                <a:cubicBezTo>
                  <a:pt x="469299" y="6018134"/>
                  <a:pt x="466330" y="6031186"/>
                  <a:pt x="460345" y="6039112"/>
                </a:cubicBezTo>
                <a:cubicBezTo>
                  <a:pt x="454360" y="6047038"/>
                  <a:pt x="444711" y="6051014"/>
                  <a:pt x="431376" y="6051014"/>
                </a:cubicBezTo>
                <a:cubicBezTo>
                  <a:pt x="419668" y="6051014"/>
                  <a:pt x="411505" y="6047374"/>
                  <a:pt x="406908" y="6040142"/>
                </a:cubicBezTo>
                <a:cubicBezTo>
                  <a:pt x="402311" y="6032910"/>
                  <a:pt x="400013" y="6021918"/>
                  <a:pt x="400013" y="6007215"/>
                </a:cubicBezTo>
                <a:lnTo>
                  <a:pt x="400013" y="5906518"/>
                </a:lnTo>
                <a:lnTo>
                  <a:pt x="351053" y="5906518"/>
                </a:lnTo>
                <a:lnTo>
                  <a:pt x="351053" y="6016171"/>
                </a:lnTo>
                <a:cubicBezTo>
                  <a:pt x="351053" y="6027210"/>
                  <a:pt x="352034" y="6037268"/>
                  <a:pt x="353973" y="6046344"/>
                </a:cubicBezTo>
                <a:cubicBezTo>
                  <a:pt x="355937" y="6055420"/>
                  <a:pt x="359336" y="6063131"/>
                  <a:pt x="364148" y="6069453"/>
                </a:cubicBezTo>
                <a:cubicBezTo>
                  <a:pt x="368961" y="6075775"/>
                  <a:pt x="375592" y="6080732"/>
                  <a:pt x="383972" y="6084276"/>
                </a:cubicBezTo>
                <a:cubicBezTo>
                  <a:pt x="392351" y="6087820"/>
                  <a:pt x="403101" y="6089616"/>
                  <a:pt x="416197" y="6089616"/>
                </a:cubicBezTo>
                <a:close/>
                <a:moveTo>
                  <a:pt x="1388336" y="6089639"/>
                </a:moveTo>
                <a:cubicBezTo>
                  <a:pt x="1401911" y="6089639"/>
                  <a:pt x="1414264" y="6087244"/>
                  <a:pt x="1425397" y="6082407"/>
                </a:cubicBezTo>
                <a:cubicBezTo>
                  <a:pt x="1436554" y="6077594"/>
                  <a:pt x="1446154" y="6070960"/>
                  <a:pt x="1454199" y="6062579"/>
                </a:cubicBezTo>
                <a:cubicBezTo>
                  <a:pt x="1462267" y="6054174"/>
                  <a:pt x="1468468" y="6044236"/>
                  <a:pt x="1472825" y="6032741"/>
                </a:cubicBezTo>
                <a:cubicBezTo>
                  <a:pt x="1477206" y="6021247"/>
                  <a:pt x="1479385" y="6009297"/>
                  <a:pt x="1479385" y="5995504"/>
                </a:cubicBezTo>
                <a:cubicBezTo>
                  <a:pt x="1479385" y="5981710"/>
                  <a:pt x="1477278" y="5969066"/>
                  <a:pt x="1473017" y="5957572"/>
                </a:cubicBezTo>
                <a:cubicBezTo>
                  <a:pt x="1468779" y="5946077"/>
                  <a:pt x="1462746" y="5936187"/>
                  <a:pt x="1454917" y="5927925"/>
                </a:cubicBezTo>
                <a:cubicBezTo>
                  <a:pt x="1447112" y="5919664"/>
                  <a:pt x="1437583" y="5913270"/>
                  <a:pt x="1426307" y="5908792"/>
                </a:cubicBezTo>
                <a:cubicBezTo>
                  <a:pt x="1415055" y="5904290"/>
                  <a:pt x="1402413" y="5902063"/>
                  <a:pt x="1388384" y="5902063"/>
                </a:cubicBezTo>
                <a:cubicBezTo>
                  <a:pt x="1368153" y="5902063"/>
                  <a:pt x="1350940" y="5906661"/>
                  <a:pt x="1336671" y="5915856"/>
                </a:cubicBezTo>
                <a:cubicBezTo>
                  <a:pt x="1322401" y="5925052"/>
                  <a:pt x="1311843" y="5940330"/>
                  <a:pt x="1304948" y="5961715"/>
                </a:cubicBezTo>
                <a:lnTo>
                  <a:pt x="1348043" y="5961715"/>
                </a:lnTo>
                <a:cubicBezTo>
                  <a:pt x="1349647" y="5956207"/>
                  <a:pt x="1354028" y="5950962"/>
                  <a:pt x="1361139" y="5946029"/>
                </a:cubicBezTo>
                <a:cubicBezTo>
                  <a:pt x="1368273" y="5941072"/>
                  <a:pt x="1376772" y="5938606"/>
                  <a:pt x="1386660" y="5938606"/>
                </a:cubicBezTo>
                <a:cubicBezTo>
                  <a:pt x="1400450" y="5938606"/>
                  <a:pt x="1411032" y="5942150"/>
                  <a:pt x="1418382" y="5949286"/>
                </a:cubicBezTo>
                <a:lnTo>
                  <a:pt x="1418335" y="5949310"/>
                </a:lnTo>
                <a:cubicBezTo>
                  <a:pt x="1425685" y="5956422"/>
                  <a:pt x="1429707" y="5967941"/>
                  <a:pt x="1430401" y="5983794"/>
                </a:cubicBezTo>
                <a:lnTo>
                  <a:pt x="1301812" y="5983794"/>
                </a:lnTo>
                <a:cubicBezTo>
                  <a:pt x="1300902" y="5997587"/>
                  <a:pt x="1302051" y="6010806"/>
                  <a:pt x="1305259" y="6023450"/>
                </a:cubicBezTo>
                <a:cubicBezTo>
                  <a:pt x="1308468" y="6036070"/>
                  <a:pt x="1313711" y="6047349"/>
                  <a:pt x="1320941" y="6057239"/>
                </a:cubicBezTo>
                <a:cubicBezTo>
                  <a:pt x="1328171" y="6067105"/>
                  <a:pt x="1337437" y="6074983"/>
                  <a:pt x="1348689" y="6080850"/>
                </a:cubicBezTo>
                <a:cubicBezTo>
                  <a:pt x="1359942" y="6086694"/>
                  <a:pt x="1373157" y="6089639"/>
                  <a:pt x="1388336" y="6089639"/>
                </a:cubicBezTo>
                <a:close/>
                <a:moveTo>
                  <a:pt x="1014636" y="6089639"/>
                </a:moveTo>
                <a:cubicBezTo>
                  <a:pt x="1028211" y="6089639"/>
                  <a:pt x="1040565" y="6087244"/>
                  <a:pt x="1051697" y="6082407"/>
                </a:cubicBezTo>
                <a:cubicBezTo>
                  <a:pt x="1062854" y="6077594"/>
                  <a:pt x="1072454" y="6070960"/>
                  <a:pt x="1080499" y="6062579"/>
                </a:cubicBezTo>
                <a:cubicBezTo>
                  <a:pt x="1088567" y="6054174"/>
                  <a:pt x="1094768" y="6044236"/>
                  <a:pt x="1099125" y="6032742"/>
                </a:cubicBezTo>
                <a:cubicBezTo>
                  <a:pt x="1103506" y="6021247"/>
                  <a:pt x="1105685" y="6009297"/>
                  <a:pt x="1105685" y="5995505"/>
                </a:cubicBezTo>
                <a:cubicBezTo>
                  <a:pt x="1105685" y="5981711"/>
                  <a:pt x="1103578" y="5969066"/>
                  <a:pt x="1099317" y="5957573"/>
                </a:cubicBezTo>
                <a:cubicBezTo>
                  <a:pt x="1095079" y="5946077"/>
                  <a:pt x="1089046" y="5936187"/>
                  <a:pt x="1081217" y="5927925"/>
                </a:cubicBezTo>
                <a:cubicBezTo>
                  <a:pt x="1073412" y="5919664"/>
                  <a:pt x="1063883" y="5913270"/>
                  <a:pt x="1052607" y="5908792"/>
                </a:cubicBezTo>
                <a:cubicBezTo>
                  <a:pt x="1041355" y="5904290"/>
                  <a:pt x="1028714" y="5902063"/>
                  <a:pt x="1014684" y="5902063"/>
                </a:cubicBezTo>
                <a:cubicBezTo>
                  <a:pt x="994453" y="5902063"/>
                  <a:pt x="977240" y="5906662"/>
                  <a:pt x="962971" y="5915856"/>
                </a:cubicBezTo>
                <a:cubicBezTo>
                  <a:pt x="948702" y="5925053"/>
                  <a:pt x="938143" y="5940330"/>
                  <a:pt x="931248" y="5961716"/>
                </a:cubicBezTo>
                <a:lnTo>
                  <a:pt x="974343" y="5961716"/>
                </a:lnTo>
                <a:cubicBezTo>
                  <a:pt x="975947" y="5956207"/>
                  <a:pt x="980328" y="5950962"/>
                  <a:pt x="987439" y="5946030"/>
                </a:cubicBezTo>
                <a:cubicBezTo>
                  <a:pt x="994573" y="5941072"/>
                  <a:pt x="1003072" y="5938606"/>
                  <a:pt x="1012960" y="5938606"/>
                </a:cubicBezTo>
                <a:cubicBezTo>
                  <a:pt x="1026750" y="5938606"/>
                  <a:pt x="1037332" y="5942151"/>
                  <a:pt x="1044682" y="5949286"/>
                </a:cubicBezTo>
                <a:lnTo>
                  <a:pt x="1044635" y="5949311"/>
                </a:lnTo>
                <a:cubicBezTo>
                  <a:pt x="1051985" y="5956422"/>
                  <a:pt x="1056007" y="5967941"/>
                  <a:pt x="1056701" y="5983795"/>
                </a:cubicBezTo>
                <a:lnTo>
                  <a:pt x="928112" y="5983795"/>
                </a:lnTo>
                <a:cubicBezTo>
                  <a:pt x="927202" y="5997588"/>
                  <a:pt x="928351" y="6010806"/>
                  <a:pt x="931559" y="6023450"/>
                </a:cubicBezTo>
                <a:cubicBezTo>
                  <a:pt x="934768" y="6036071"/>
                  <a:pt x="940011" y="6047349"/>
                  <a:pt x="947241" y="6057240"/>
                </a:cubicBezTo>
                <a:cubicBezTo>
                  <a:pt x="954471" y="6067105"/>
                  <a:pt x="963737" y="6074983"/>
                  <a:pt x="974989" y="6080850"/>
                </a:cubicBezTo>
                <a:cubicBezTo>
                  <a:pt x="986242" y="6086694"/>
                  <a:pt x="999457" y="6089639"/>
                  <a:pt x="1014636" y="6089639"/>
                </a:cubicBezTo>
                <a:close/>
                <a:moveTo>
                  <a:pt x="826768" y="6089664"/>
                </a:moveTo>
                <a:cubicBezTo>
                  <a:pt x="836416" y="6089664"/>
                  <a:pt x="845849" y="6088802"/>
                  <a:pt x="855043" y="6087078"/>
                </a:cubicBezTo>
                <a:cubicBezTo>
                  <a:pt x="864236" y="6085354"/>
                  <a:pt x="872520" y="6082360"/>
                  <a:pt x="879870" y="6078122"/>
                </a:cubicBezTo>
                <a:cubicBezTo>
                  <a:pt x="887244" y="6073883"/>
                  <a:pt x="893157" y="6068064"/>
                  <a:pt x="897634" y="6060712"/>
                </a:cubicBezTo>
                <a:cubicBezTo>
                  <a:pt x="902111" y="6053337"/>
                  <a:pt x="904362" y="6043925"/>
                  <a:pt x="904362" y="6032431"/>
                </a:cubicBezTo>
                <a:cubicBezTo>
                  <a:pt x="904362" y="6024624"/>
                  <a:pt x="902758" y="6017991"/>
                  <a:pt x="899526" y="6012603"/>
                </a:cubicBezTo>
                <a:cubicBezTo>
                  <a:pt x="896294" y="6007191"/>
                  <a:pt x="892056" y="6002713"/>
                  <a:pt x="886765" y="5999145"/>
                </a:cubicBezTo>
                <a:cubicBezTo>
                  <a:pt x="881474" y="5995577"/>
                  <a:pt x="875441" y="5992703"/>
                  <a:pt x="868665" y="5990524"/>
                </a:cubicBezTo>
                <a:cubicBezTo>
                  <a:pt x="861890" y="5988321"/>
                  <a:pt x="854947" y="5986429"/>
                  <a:pt x="847812" y="5984824"/>
                </a:cubicBezTo>
                <a:cubicBezTo>
                  <a:pt x="830359" y="5981137"/>
                  <a:pt x="816736" y="5977473"/>
                  <a:pt x="806968" y="5973785"/>
                </a:cubicBezTo>
                <a:cubicBezTo>
                  <a:pt x="797200" y="5970121"/>
                  <a:pt x="792316" y="5964589"/>
                  <a:pt x="792316" y="5957238"/>
                </a:cubicBezTo>
                <a:cubicBezTo>
                  <a:pt x="792316" y="5952855"/>
                  <a:pt x="793346" y="5949239"/>
                  <a:pt x="795405" y="5946366"/>
                </a:cubicBezTo>
                <a:cubicBezTo>
                  <a:pt x="797464" y="5943492"/>
                  <a:pt x="800049" y="5941193"/>
                  <a:pt x="803162" y="5939469"/>
                </a:cubicBezTo>
                <a:cubicBezTo>
                  <a:pt x="806274" y="5937721"/>
                  <a:pt x="809698" y="5936452"/>
                  <a:pt x="813504" y="5935661"/>
                </a:cubicBezTo>
                <a:cubicBezTo>
                  <a:pt x="817311" y="5934871"/>
                  <a:pt x="820926" y="5934464"/>
                  <a:pt x="824374" y="5934464"/>
                </a:cubicBezTo>
                <a:cubicBezTo>
                  <a:pt x="829186" y="5934464"/>
                  <a:pt x="833855" y="5935039"/>
                  <a:pt x="838332" y="5936188"/>
                </a:cubicBezTo>
                <a:cubicBezTo>
                  <a:pt x="842809" y="5937338"/>
                  <a:pt x="846783" y="5939110"/>
                  <a:pt x="850230" y="5941528"/>
                </a:cubicBezTo>
                <a:cubicBezTo>
                  <a:pt x="853678" y="5943947"/>
                  <a:pt x="856503" y="5947060"/>
                  <a:pt x="858682" y="5950844"/>
                </a:cubicBezTo>
                <a:lnTo>
                  <a:pt x="858562" y="5950916"/>
                </a:lnTo>
                <a:cubicBezTo>
                  <a:pt x="860741" y="5954723"/>
                  <a:pt x="861842" y="5959249"/>
                  <a:pt x="861842" y="5964541"/>
                </a:cubicBezTo>
                <a:lnTo>
                  <a:pt x="908384" y="5964541"/>
                </a:lnTo>
                <a:cubicBezTo>
                  <a:pt x="907929" y="5952568"/>
                  <a:pt x="905248" y="5942630"/>
                  <a:pt x="900292" y="5934704"/>
                </a:cubicBezTo>
                <a:cubicBezTo>
                  <a:pt x="895360" y="5926777"/>
                  <a:pt x="889039" y="5920407"/>
                  <a:pt x="881330" y="5915570"/>
                </a:cubicBezTo>
                <a:cubicBezTo>
                  <a:pt x="873621" y="5910733"/>
                  <a:pt x="864835" y="5907284"/>
                  <a:pt x="854947" y="5905225"/>
                </a:cubicBezTo>
                <a:cubicBezTo>
                  <a:pt x="845059" y="5903142"/>
                  <a:pt x="834740" y="5902112"/>
                  <a:pt x="824613" y="5902112"/>
                </a:cubicBezTo>
                <a:cubicBezTo>
                  <a:pt x="814486" y="5902112"/>
                  <a:pt x="804550" y="5903094"/>
                  <a:pt x="794782" y="5905033"/>
                </a:cubicBezTo>
                <a:cubicBezTo>
                  <a:pt x="785014" y="5906997"/>
                  <a:pt x="776323" y="5910397"/>
                  <a:pt x="768758" y="5915211"/>
                </a:cubicBezTo>
                <a:cubicBezTo>
                  <a:pt x="761192" y="5920024"/>
                  <a:pt x="755040" y="5926418"/>
                  <a:pt x="750323" y="5934344"/>
                </a:cubicBezTo>
                <a:cubicBezTo>
                  <a:pt x="745631" y="5942271"/>
                  <a:pt x="743260" y="5952113"/>
                  <a:pt x="743260" y="5963823"/>
                </a:cubicBezTo>
                <a:cubicBezTo>
                  <a:pt x="743260" y="5972085"/>
                  <a:pt x="744888" y="5979029"/>
                  <a:pt x="748096" y="5984681"/>
                </a:cubicBezTo>
                <a:cubicBezTo>
                  <a:pt x="751329" y="5990308"/>
                  <a:pt x="755566" y="5995026"/>
                  <a:pt x="760857" y="5998809"/>
                </a:cubicBezTo>
                <a:cubicBezTo>
                  <a:pt x="766148" y="6002617"/>
                  <a:pt x="772182" y="6005658"/>
                  <a:pt x="778957" y="6007957"/>
                </a:cubicBezTo>
                <a:cubicBezTo>
                  <a:pt x="785732" y="6010256"/>
                  <a:pt x="792699" y="6012196"/>
                  <a:pt x="799810" y="6013824"/>
                </a:cubicBezTo>
                <a:cubicBezTo>
                  <a:pt x="806705" y="6015429"/>
                  <a:pt x="813480" y="6016913"/>
                  <a:pt x="820160" y="6018302"/>
                </a:cubicBezTo>
                <a:cubicBezTo>
                  <a:pt x="826840" y="6019691"/>
                  <a:pt x="832753" y="6021248"/>
                  <a:pt x="837925" y="6022972"/>
                </a:cubicBezTo>
                <a:cubicBezTo>
                  <a:pt x="843096" y="6024672"/>
                  <a:pt x="847310" y="6026923"/>
                  <a:pt x="850518" y="6029677"/>
                </a:cubicBezTo>
                <a:cubicBezTo>
                  <a:pt x="853750" y="6032431"/>
                  <a:pt x="855354" y="6035999"/>
                  <a:pt x="855354" y="6040357"/>
                </a:cubicBezTo>
                <a:cubicBezTo>
                  <a:pt x="855354" y="6044021"/>
                  <a:pt x="854444" y="6046967"/>
                  <a:pt x="852601" y="6049146"/>
                </a:cubicBezTo>
                <a:cubicBezTo>
                  <a:pt x="850757" y="6051325"/>
                  <a:pt x="848531" y="6053001"/>
                  <a:pt x="845873" y="6054151"/>
                </a:cubicBezTo>
                <a:cubicBezTo>
                  <a:pt x="843239" y="6055276"/>
                  <a:pt x="840319" y="6056043"/>
                  <a:pt x="837087" y="6056378"/>
                </a:cubicBezTo>
                <a:cubicBezTo>
                  <a:pt x="833878" y="6056737"/>
                  <a:pt x="830886" y="6056905"/>
                  <a:pt x="828132" y="6056905"/>
                </a:cubicBezTo>
                <a:cubicBezTo>
                  <a:pt x="819418" y="6056905"/>
                  <a:pt x="811828" y="6055228"/>
                  <a:pt x="805388" y="6051900"/>
                </a:cubicBezTo>
                <a:cubicBezTo>
                  <a:pt x="798972" y="6048571"/>
                  <a:pt x="795405" y="6042201"/>
                  <a:pt x="794710" y="6032766"/>
                </a:cubicBezTo>
                <a:lnTo>
                  <a:pt x="748168" y="6032766"/>
                </a:lnTo>
                <a:cubicBezTo>
                  <a:pt x="749102" y="6043806"/>
                  <a:pt x="751903" y="6052953"/>
                  <a:pt x="756620" y="6060185"/>
                </a:cubicBezTo>
                <a:cubicBezTo>
                  <a:pt x="761336" y="6067417"/>
                  <a:pt x="767274" y="6073212"/>
                  <a:pt x="774384" y="6077595"/>
                </a:cubicBezTo>
                <a:cubicBezTo>
                  <a:pt x="781495" y="6081953"/>
                  <a:pt x="789611" y="6085066"/>
                  <a:pt x="798685" y="6086910"/>
                </a:cubicBezTo>
                <a:cubicBezTo>
                  <a:pt x="807758" y="6088730"/>
                  <a:pt x="817119" y="6089664"/>
                  <a:pt x="826768" y="6089664"/>
                </a:cubicBezTo>
                <a:close/>
                <a:moveTo>
                  <a:pt x="1272221" y="6152739"/>
                </a:moveTo>
                <a:lnTo>
                  <a:pt x="1272221" y="5906517"/>
                </a:lnTo>
                <a:lnTo>
                  <a:pt x="1223261" y="5906517"/>
                </a:lnTo>
                <a:lnTo>
                  <a:pt x="1223261" y="6152739"/>
                </a:lnTo>
                <a:close/>
                <a:moveTo>
                  <a:pt x="1183973" y="6152739"/>
                </a:moveTo>
                <a:lnTo>
                  <a:pt x="1183973" y="5906517"/>
                </a:lnTo>
                <a:lnTo>
                  <a:pt x="1135013" y="5906517"/>
                </a:lnTo>
                <a:lnTo>
                  <a:pt x="1135013" y="6152739"/>
                </a:lnTo>
                <a:close/>
                <a:moveTo>
                  <a:pt x="817574" y="6406051"/>
                </a:moveTo>
                <a:lnTo>
                  <a:pt x="748431" y="6192301"/>
                </a:lnTo>
                <a:lnTo>
                  <a:pt x="695449" y="6192301"/>
                </a:lnTo>
                <a:lnTo>
                  <a:pt x="624511" y="6406051"/>
                </a:lnTo>
                <a:lnTo>
                  <a:pt x="672992" y="6406051"/>
                </a:lnTo>
                <a:lnTo>
                  <a:pt x="721186" y="6255760"/>
                </a:lnTo>
                <a:lnTo>
                  <a:pt x="721785" y="6255760"/>
                </a:lnTo>
                <a:lnTo>
                  <a:pt x="769380" y="6406051"/>
                </a:lnTo>
                <a:close/>
                <a:moveTo>
                  <a:pt x="721042" y="6469725"/>
                </a:moveTo>
                <a:cubicBezTo>
                  <a:pt x="637511" y="6469725"/>
                  <a:pt x="569541" y="6401740"/>
                  <a:pt x="569541" y="6318189"/>
                </a:cubicBezTo>
                <a:cubicBezTo>
                  <a:pt x="569541" y="6234638"/>
                  <a:pt x="637511" y="6166653"/>
                  <a:pt x="721042" y="6166653"/>
                </a:cubicBezTo>
                <a:cubicBezTo>
                  <a:pt x="804574" y="6166653"/>
                  <a:pt x="872543" y="6234638"/>
                  <a:pt x="872543" y="6318189"/>
                </a:cubicBezTo>
                <a:cubicBezTo>
                  <a:pt x="872543" y="6401740"/>
                  <a:pt x="804574" y="6469725"/>
                  <a:pt x="721042" y="6469725"/>
                </a:cubicBezTo>
                <a:close/>
                <a:moveTo>
                  <a:pt x="721042" y="6517619"/>
                </a:moveTo>
                <a:cubicBezTo>
                  <a:pt x="830981" y="6517619"/>
                  <a:pt x="920426" y="6428153"/>
                  <a:pt x="920426" y="6318189"/>
                </a:cubicBezTo>
                <a:cubicBezTo>
                  <a:pt x="920426" y="6208225"/>
                  <a:pt x="830981" y="6118759"/>
                  <a:pt x="721042" y="6118759"/>
                </a:cubicBezTo>
                <a:cubicBezTo>
                  <a:pt x="611104" y="6118759"/>
                  <a:pt x="521659" y="6208225"/>
                  <a:pt x="521659" y="6318189"/>
                </a:cubicBezTo>
                <a:cubicBezTo>
                  <a:pt x="521659" y="6428153"/>
                  <a:pt x="611104" y="6517619"/>
                  <a:pt x="721042" y="6517619"/>
                </a:cubicBezTo>
                <a:close/>
                <a:moveTo>
                  <a:pt x="2617678" y="6857999"/>
                </a:moveTo>
                <a:lnTo>
                  <a:pt x="2017173" y="6857999"/>
                </a:lnTo>
                <a:lnTo>
                  <a:pt x="1856270" y="6857999"/>
                </a:lnTo>
                <a:lnTo>
                  <a:pt x="1666272" y="6857999"/>
                </a:lnTo>
                <a:lnTo>
                  <a:pt x="1033741" y="6857999"/>
                </a:lnTo>
                <a:lnTo>
                  <a:pt x="0" y="6857999"/>
                </a:lnTo>
                <a:lnTo>
                  <a:pt x="0" y="0"/>
                </a:lnTo>
                <a:lnTo>
                  <a:pt x="1666272" y="0"/>
                </a:lnTo>
                <a:lnTo>
                  <a:pt x="1666272" y="2"/>
                </a:lnTo>
                <a:lnTo>
                  <a:pt x="1856270" y="2"/>
                </a:lnTo>
                <a:lnTo>
                  <a:pt x="2017173" y="2"/>
                </a:lnTo>
                <a:lnTo>
                  <a:pt x="2617679" y="2"/>
                </a:lnTo>
                <a:lnTo>
                  <a:pt x="2723341" y="233721"/>
                </a:lnTo>
                <a:cubicBezTo>
                  <a:pt x="3138735" y="1215821"/>
                  <a:pt x="3368438" y="2295585"/>
                  <a:pt x="3368438" y="3429000"/>
                </a:cubicBezTo>
                <a:cubicBezTo>
                  <a:pt x="3368438" y="4562414"/>
                  <a:pt x="3138735" y="5642177"/>
                  <a:pt x="2723341" y="6624278"/>
                </a:cubicBezTo>
                <a:close/>
              </a:path>
            </a:pathLst>
          </a:custGeom>
          <a:gradFill flip="none" rotWithShape="1">
            <a:gsLst>
              <a:gs pos="0">
                <a:srgbClr val="FCC006"/>
              </a:gs>
              <a:gs pos="100000">
                <a:srgbClr val="EF9C0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sp>
        <p:nvSpPr>
          <p:cNvPr id="19" name="Tijdelijke aanduiding voor tekst 18">
            <a:extLst>
              <a:ext uri="{FF2B5EF4-FFF2-40B4-BE49-F238E27FC236}">
                <a16:creationId xmlns:a16="http://schemas.microsoft.com/office/drawing/2014/main" id="{4E1EE288-13C8-5643-C50A-1254928F7BE0}"/>
              </a:ext>
            </a:extLst>
          </p:cNvPr>
          <p:cNvSpPr>
            <a:spLocks noGrp="1"/>
          </p:cNvSpPr>
          <p:nvPr>
            <p:ph type="body" sz="quarter" idx="10" hasCustomPrompt="1"/>
          </p:nvPr>
        </p:nvSpPr>
        <p:spPr>
          <a:xfrm>
            <a:off x="839788" y="950913"/>
            <a:ext cx="6086308" cy="914400"/>
          </a:xfrm>
          <a:prstGeom prst="rect">
            <a:avLst/>
          </a:prstGeom>
        </p:spPr>
        <p:txBody>
          <a:bodyPr/>
          <a:lstStyle>
            <a:lvl1pPr>
              <a:buNone/>
              <a:defRPr sz="4000" b="1">
                <a:solidFill>
                  <a:srgbClr val="EF9C00"/>
                </a:solidFill>
              </a:defRPr>
            </a:lvl1pPr>
            <a:lvl2pPr>
              <a:defRPr sz="4000" b="1">
                <a:solidFill>
                  <a:srgbClr val="EF9C00"/>
                </a:solidFill>
              </a:defRPr>
            </a:lvl2pPr>
            <a:lvl3pPr>
              <a:defRPr sz="4000" b="1">
                <a:solidFill>
                  <a:srgbClr val="EF9C00"/>
                </a:solidFill>
              </a:defRPr>
            </a:lvl3pPr>
            <a:lvl4pPr>
              <a:defRPr sz="4000" b="1">
                <a:solidFill>
                  <a:srgbClr val="EF9C00"/>
                </a:solidFill>
              </a:defRPr>
            </a:lvl4pPr>
            <a:lvl5pPr>
              <a:defRPr sz="4000" b="1">
                <a:solidFill>
                  <a:srgbClr val="EF9C00"/>
                </a:solidFill>
              </a:defRPr>
            </a:lvl5pPr>
          </a:lstStyle>
          <a:p>
            <a:pPr lvl="0"/>
            <a:r>
              <a:rPr lang="nl-NL"/>
              <a:t>Titel</a:t>
            </a:r>
          </a:p>
        </p:txBody>
      </p:sp>
    </p:spTree>
    <p:extLst>
      <p:ext uri="{BB962C8B-B14F-4D97-AF65-F5344CB8AC3E}">
        <p14:creationId xmlns:p14="http://schemas.microsoft.com/office/powerpoint/2010/main" val="3238707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 en object">
    <p:spTree>
      <p:nvGrpSpPr>
        <p:cNvPr id="1" name=""/>
        <p:cNvGrpSpPr/>
        <p:nvPr/>
      </p:nvGrpSpPr>
      <p:grpSpPr>
        <a:xfrm>
          <a:off x="0" y="0"/>
          <a:ext cx="0" cy="0"/>
          <a:chOff x="0" y="0"/>
          <a:chExt cx="0" cy="0"/>
        </a:xfrm>
      </p:grpSpPr>
      <p:sp>
        <p:nvSpPr>
          <p:cNvPr id="6" name="Vrije vorm 5">
            <a:extLst>
              <a:ext uri="{FF2B5EF4-FFF2-40B4-BE49-F238E27FC236}">
                <a16:creationId xmlns:a16="http://schemas.microsoft.com/office/drawing/2014/main" id="{BE2CF0FB-F2B4-450B-C615-1337359CD42B}"/>
              </a:ext>
            </a:extLst>
          </p:cNvPr>
          <p:cNvSpPr/>
          <p:nvPr userDrawn="1"/>
        </p:nvSpPr>
        <p:spPr>
          <a:xfrm rot="10800000">
            <a:off x="8823562" y="1"/>
            <a:ext cx="3368438" cy="6857999"/>
          </a:xfrm>
          <a:custGeom>
            <a:avLst/>
            <a:gdLst>
              <a:gd name="connsiteX0" fmla="*/ 604448 w 3368438"/>
              <a:gd name="connsiteY0" fmla="*/ 5993767 h 6857999"/>
              <a:gd name="connsiteX1" fmla="*/ 604448 w 3368438"/>
              <a:gd name="connsiteY1" fmla="*/ 5975533 h 6857999"/>
              <a:gd name="connsiteX2" fmla="*/ 605310 w 3368438"/>
              <a:gd name="connsiteY2" fmla="*/ 5964493 h 6857999"/>
              <a:gd name="connsiteX3" fmla="*/ 609955 w 3368438"/>
              <a:gd name="connsiteY3" fmla="*/ 5950868 h 6857999"/>
              <a:gd name="connsiteX4" fmla="*/ 621686 w 3368438"/>
              <a:gd name="connsiteY4" fmla="*/ 5939325 h 6857999"/>
              <a:gd name="connsiteX5" fmla="*/ 644095 w 3368438"/>
              <a:gd name="connsiteY5" fmla="*/ 5934488 h 6857999"/>
              <a:gd name="connsiteX6" fmla="*/ 655468 w 3368438"/>
              <a:gd name="connsiteY6" fmla="*/ 5935518 h 6857999"/>
              <a:gd name="connsiteX7" fmla="*/ 665116 w 3368438"/>
              <a:gd name="connsiteY7" fmla="*/ 5939134 h 6857999"/>
              <a:gd name="connsiteX8" fmla="*/ 671676 w 3368438"/>
              <a:gd name="connsiteY8" fmla="*/ 5946198 h 6857999"/>
              <a:gd name="connsiteX9" fmla="*/ 674094 w 3368438"/>
              <a:gd name="connsiteY9" fmla="*/ 5957237 h 6857999"/>
              <a:gd name="connsiteX10" fmla="*/ 671676 w 3368438"/>
              <a:gd name="connsiteY10" fmla="*/ 5968612 h 6857999"/>
              <a:gd name="connsiteX11" fmla="*/ 665307 w 3368438"/>
              <a:gd name="connsiteY11" fmla="*/ 5976012 h 6857999"/>
              <a:gd name="connsiteX12" fmla="*/ 655994 w 3368438"/>
              <a:gd name="connsiteY12" fmla="*/ 5980682 h 6857999"/>
              <a:gd name="connsiteX13" fmla="*/ 645125 w 3368438"/>
              <a:gd name="connsiteY13" fmla="*/ 5983435 h 6857999"/>
              <a:gd name="connsiteX14" fmla="*/ 633394 w 3368438"/>
              <a:gd name="connsiteY14" fmla="*/ 5985160 h 6857999"/>
              <a:gd name="connsiteX15" fmla="*/ 622189 w 3368438"/>
              <a:gd name="connsiteY15" fmla="*/ 5986884 h 6857999"/>
              <a:gd name="connsiteX16" fmla="*/ 612182 w 3368438"/>
              <a:gd name="connsiteY16" fmla="*/ 5989470 h 6857999"/>
              <a:gd name="connsiteX17" fmla="*/ 604448 w 3368438"/>
              <a:gd name="connsiteY17" fmla="*/ 5993804 h 6857999"/>
              <a:gd name="connsiteX18" fmla="*/ 604425 w 3368438"/>
              <a:gd name="connsiteY18" fmla="*/ 5993780 h 6857999"/>
              <a:gd name="connsiteX19" fmla="*/ 604448 w 3368438"/>
              <a:gd name="connsiteY19" fmla="*/ 5993767 h 6857999"/>
              <a:gd name="connsiteX20" fmla="*/ 1389772 w 3368438"/>
              <a:gd name="connsiteY20" fmla="*/ 6052737 h 6857999"/>
              <a:gd name="connsiteX21" fmla="*/ 1363054 w 3368438"/>
              <a:gd name="connsiteY21" fmla="*/ 6043086 h 6857999"/>
              <a:gd name="connsiteX22" fmla="*/ 1363030 w 3368438"/>
              <a:gd name="connsiteY22" fmla="*/ 6043086 h 6857999"/>
              <a:gd name="connsiteX23" fmla="*/ 1350796 w 3368438"/>
              <a:gd name="connsiteY23" fmla="*/ 6014805 h 6857999"/>
              <a:gd name="connsiteX24" fmla="*/ 1430449 w 3368438"/>
              <a:gd name="connsiteY24" fmla="*/ 6014805 h 6857999"/>
              <a:gd name="connsiteX25" fmla="*/ 1428198 w 3368438"/>
              <a:gd name="connsiteY25" fmla="*/ 6026539 h 6857999"/>
              <a:gd name="connsiteX26" fmla="*/ 1421638 w 3368438"/>
              <a:gd name="connsiteY26" fmla="*/ 6038943 h 6857999"/>
              <a:gd name="connsiteX27" fmla="*/ 1409237 w 3368438"/>
              <a:gd name="connsiteY27" fmla="*/ 6048762 h 6857999"/>
              <a:gd name="connsiteX28" fmla="*/ 1389772 w 3368438"/>
              <a:gd name="connsiteY28" fmla="*/ 6052737 h 6857999"/>
              <a:gd name="connsiteX29" fmla="*/ 1016072 w 3368438"/>
              <a:gd name="connsiteY29" fmla="*/ 6052737 h 6857999"/>
              <a:gd name="connsiteX30" fmla="*/ 989354 w 3368438"/>
              <a:gd name="connsiteY30" fmla="*/ 6043087 h 6857999"/>
              <a:gd name="connsiteX31" fmla="*/ 989330 w 3368438"/>
              <a:gd name="connsiteY31" fmla="*/ 6043087 h 6857999"/>
              <a:gd name="connsiteX32" fmla="*/ 977096 w 3368438"/>
              <a:gd name="connsiteY32" fmla="*/ 6014805 h 6857999"/>
              <a:gd name="connsiteX33" fmla="*/ 1056749 w 3368438"/>
              <a:gd name="connsiteY33" fmla="*/ 6014805 h 6857999"/>
              <a:gd name="connsiteX34" fmla="*/ 1054498 w 3368438"/>
              <a:gd name="connsiteY34" fmla="*/ 6026539 h 6857999"/>
              <a:gd name="connsiteX35" fmla="*/ 1047938 w 3368438"/>
              <a:gd name="connsiteY35" fmla="*/ 6038943 h 6857999"/>
              <a:gd name="connsiteX36" fmla="*/ 1035537 w 3368438"/>
              <a:gd name="connsiteY36" fmla="*/ 6048762 h 6857999"/>
              <a:gd name="connsiteX37" fmla="*/ 1016072 w 3368438"/>
              <a:gd name="connsiteY37" fmla="*/ 6052737 h 6857999"/>
              <a:gd name="connsiteX38" fmla="*/ 1666272 w 3368438"/>
              <a:gd name="connsiteY38" fmla="*/ 6084802 h 6857999"/>
              <a:gd name="connsiteX39" fmla="*/ 1605245 w 3368438"/>
              <a:gd name="connsiteY39" fmla="*/ 5906517 h 6857999"/>
              <a:gd name="connsiteX40" fmla="*/ 1605222 w 3368438"/>
              <a:gd name="connsiteY40" fmla="*/ 5906517 h 6857999"/>
              <a:gd name="connsiteX41" fmla="*/ 1550755 w 3368438"/>
              <a:gd name="connsiteY41" fmla="*/ 5906517 h 6857999"/>
              <a:gd name="connsiteX42" fmla="*/ 1490423 w 3368438"/>
              <a:gd name="connsiteY42" fmla="*/ 6084802 h 6857999"/>
              <a:gd name="connsiteX43" fmla="*/ 1539024 w 3368438"/>
              <a:gd name="connsiteY43" fmla="*/ 6084802 h 6857999"/>
              <a:gd name="connsiteX44" fmla="*/ 1576612 w 3368438"/>
              <a:gd name="connsiteY44" fmla="*/ 5963080 h 6857999"/>
              <a:gd name="connsiteX45" fmla="*/ 1577306 w 3368438"/>
              <a:gd name="connsiteY45" fmla="*/ 5963080 h 6857999"/>
              <a:gd name="connsiteX46" fmla="*/ 1614894 w 3368438"/>
              <a:gd name="connsiteY46" fmla="*/ 6084802 h 6857999"/>
              <a:gd name="connsiteX47" fmla="*/ 633753 w 3368438"/>
              <a:gd name="connsiteY47" fmla="*/ 6089616 h 6857999"/>
              <a:gd name="connsiteX48" fmla="*/ 663225 w 3368438"/>
              <a:gd name="connsiteY48" fmla="*/ 6086671 h 6857999"/>
              <a:gd name="connsiteX49" fmla="*/ 689608 w 3368438"/>
              <a:gd name="connsiteY49" fmla="*/ 6076852 h 6857999"/>
              <a:gd name="connsiteX50" fmla="*/ 708905 w 3368438"/>
              <a:gd name="connsiteY50" fmla="*/ 6058581 h 6857999"/>
              <a:gd name="connsiteX51" fmla="*/ 717524 w 3368438"/>
              <a:gd name="connsiteY51" fmla="*/ 6029964 h 6857999"/>
              <a:gd name="connsiteX52" fmla="*/ 717571 w 3368438"/>
              <a:gd name="connsiteY52" fmla="*/ 6029940 h 6857999"/>
              <a:gd name="connsiteX53" fmla="*/ 668611 w 3368438"/>
              <a:gd name="connsiteY53" fmla="*/ 6029940 h 6857999"/>
              <a:gd name="connsiteX54" fmla="*/ 658963 w 3368438"/>
              <a:gd name="connsiteY54" fmla="*/ 6050630 h 6857999"/>
              <a:gd name="connsiteX55" fmla="*/ 636219 w 3368438"/>
              <a:gd name="connsiteY55" fmla="*/ 6056833 h 6857999"/>
              <a:gd name="connsiteX56" fmla="*/ 623985 w 3368438"/>
              <a:gd name="connsiteY56" fmla="*/ 6055971 h 6857999"/>
              <a:gd name="connsiteX57" fmla="*/ 613977 w 3368438"/>
              <a:gd name="connsiteY57" fmla="*/ 6052522 h 6857999"/>
              <a:gd name="connsiteX58" fmla="*/ 607082 w 3368438"/>
              <a:gd name="connsiteY58" fmla="*/ 6045290 h 6857999"/>
              <a:gd name="connsiteX59" fmla="*/ 604496 w 3368438"/>
              <a:gd name="connsiteY59" fmla="*/ 6032694 h 6857999"/>
              <a:gd name="connsiteX60" fmla="*/ 608973 w 3368438"/>
              <a:gd name="connsiteY60" fmla="*/ 6021152 h 6857999"/>
              <a:gd name="connsiteX61" fmla="*/ 622069 w 3368438"/>
              <a:gd name="connsiteY61" fmla="*/ 6015117 h 6857999"/>
              <a:gd name="connsiteX62" fmla="*/ 641031 w 3368438"/>
              <a:gd name="connsiteY62" fmla="*/ 6012004 h 6857999"/>
              <a:gd name="connsiteX63" fmla="*/ 662746 w 3368438"/>
              <a:gd name="connsiteY63" fmla="*/ 6009250 h 6857999"/>
              <a:gd name="connsiteX64" fmla="*/ 684628 w 3368438"/>
              <a:gd name="connsiteY64" fmla="*/ 6004604 h 6857999"/>
              <a:gd name="connsiteX65" fmla="*/ 703925 w 3368438"/>
              <a:gd name="connsiteY65" fmla="*/ 5995816 h 6857999"/>
              <a:gd name="connsiteX66" fmla="*/ 717715 w 3368438"/>
              <a:gd name="connsiteY66" fmla="*/ 5980131 h 6857999"/>
              <a:gd name="connsiteX67" fmla="*/ 723054 w 3368438"/>
              <a:gd name="connsiteY67" fmla="*/ 5955130 h 6857999"/>
              <a:gd name="connsiteX68" fmla="*/ 718385 w 3368438"/>
              <a:gd name="connsiteY68" fmla="*/ 5931327 h 6857999"/>
              <a:gd name="connsiteX69" fmla="*/ 705457 w 3368438"/>
              <a:gd name="connsiteY69" fmla="*/ 5914780 h 6857999"/>
              <a:gd name="connsiteX70" fmla="*/ 686160 w 3368438"/>
              <a:gd name="connsiteY70" fmla="*/ 5905129 h 6857999"/>
              <a:gd name="connsiteX71" fmla="*/ 662363 w 3368438"/>
              <a:gd name="connsiteY71" fmla="*/ 5902016 h 6857999"/>
              <a:gd name="connsiteX72" fmla="*/ 629946 w 3368438"/>
              <a:gd name="connsiteY72" fmla="*/ 5906853 h 6857999"/>
              <a:gd name="connsiteX73" fmla="*/ 602365 w 3368438"/>
              <a:gd name="connsiteY73" fmla="*/ 5923736 h 6857999"/>
              <a:gd name="connsiteX74" fmla="*/ 601168 w 3368438"/>
              <a:gd name="connsiteY74" fmla="*/ 5914947 h 6857999"/>
              <a:gd name="connsiteX75" fmla="*/ 598918 w 3368438"/>
              <a:gd name="connsiteY75" fmla="*/ 5906494 h 6857999"/>
              <a:gd name="connsiteX76" fmla="*/ 549264 w 3368438"/>
              <a:gd name="connsiteY76" fmla="*/ 5906494 h 6857999"/>
              <a:gd name="connsiteX77" fmla="*/ 554100 w 3368438"/>
              <a:gd name="connsiteY77" fmla="*/ 5923041 h 6857999"/>
              <a:gd name="connsiteX78" fmla="*/ 555488 w 3368438"/>
              <a:gd name="connsiteY78" fmla="*/ 5946150 h 6857999"/>
              <a:gd name="connsiteX79" fmla="*/ 555488 w 3368438"/>
              <a:gd name="connsiteY79" fmla="*/ 6038920 h 6857999"/>
              <a:gd name="connsiteX80" fmla="*/ 562719 w 3368438"/>
              <a:gd name="connsiteY80" fmla="*/ 6064951 h 6857999"/>
              <a:gd name="connsiteX81" fmla="*/ 581345 w 3368438"/>
              <a:gd name="connsiteY81" fmla="*/ 6080301 h 6857999"/>
              <a:gd name="connsiteX82" fmla="*/ 606507 w 3368438"/>
              <a:gd name="connsiteY82" fmla="*/ 6087724 h 6857999"/>
              <a:gd name="connsiteX83" fmla="*/ 633753 w 3368438"/>
              <a:gd name="connsiteY83" fmla="*/ 6089616 h 6857999"/>
              <a:gd name="connsiteX84" fmla="*/ 416197 w 3368438"/>
              <a:gd name="connsiteY84" fmla="*/ 6089616 h 6857999"/>
              <a:gd name="connsiteX85" fmla="*/ 446531 w 3368438"/>
              <a:gd name="connsiteY85" fmla="*/ 6082552 h 6857999"/>
              <a:gd name="connsiteX86" fmla="*/ 470664 w 3368438"/>
              <a:gd name="connsiteY86" fmla="*/ 6059970 h 6857999"/>
              <a:gd name="connsiteX87" fmla="*/ 471693 w 3368438"/>
              <a:gd name="connsiteY87" fmla="*/ 6059970 h 6857999"/>
              <a:gd name="connsiteX88" fmla="*/ 471693 w 3368438"/>
              <a:gd name="connsiteY88" fmla="*/ 6084803 h 6857999"/>
              <a:gd name="connsiteX89" fmla="*/ 471717 w 3368438"/>
              <a:gd name="connsiteY89" fmla="*/ 6084827 h 6857999"/>
              <a:gd name="connsiteX90" fmla="*/ 518259 w 3368438"/>
              <a:gd name="connsiteY90" fmla="*/ 6084827 h 6857999"/>
              <a:gd name="connsiteX91" fmla="*/ 518259 w 3368438"/>
              <a:gd name="connsiteY91" fmla="*/ 5906542 h 6857999"/>
              <a:gd name="connsiteX92" fmla="*/ 469299 w 3368438"/>
              <a:gd name="connsiteY92" fmla="*/ 5906542 h 6857999"/>
              <a:gd name="connsiteX93" fmla="*/ 469299 w 3368438"/>
              <a:gd name="connsiteY93" fmla="*/ 5999983 h 6857999"/>
              <a:gd name="connsiteX94" fmla="*/ 460345 w 3368438"/>
              <a:gd name="connsiteY94" fmla="*/ 6039112 h 6857999"/>
              <a:gd name="connsiteX95" fmla="*/ 431376 w 3368438"/>
              <a:gd name="connsiteY95" fmla="*/ 6051014 h 6857999"/>
              <a:gd name="connsiteX96" fmla="*/ 406908 w 3368438"/>
              <a:gd name="connsiteY96" fmla="*/ 6040142 h 6857999"/>
              <a:gd name="connsiteX97" fmla="*/ 400013 w 3368438"/>
              <a:gd name="connsiteY97" fmla="*/ 6007215 h 6857999"/>
              <a:gd name="connsiteX98" fmla="*/ 400013 w 3368438"/>
              <a:gd name="connsiteY98" fmla="*/ 5906518 h 6857999"/>
              <a:gd name="connsiteX99" fmla="*/ 351053 w 3368438"/>
              <a:gd name="connsiteY99" fmla="*/ 5906518 h 6857999"/>
              <a:gd name="connsiteX100" fmla="*/ 351053 w 3368438"/>
              <a:gd name="connsiteY100" fmla="*/ 6016171 h 6857999"/>
              <a:gd name="connsiteX101" fmla="*/ 353973 w 3368438"/>
              <a:gd name="connsiteY101" fmla="*/ 6046344 h 6857999"/>
              <a:gd name="connsiteX102" fmla="*/ 364148 w 3368438"/>
              <a:gd name="connsiteY102" fmla="*/ 6069453 h 6857999"/>
              <a:gd name="connsiteX103" fmla="*/ 383972 w 3368438"/>
              <a:gd name="connsiteY103" fmla="*/ 6084276 h 6857999"/>
              <a:gd name="connsiteX104" fmla="*/ 416197 w 3368438"/>
              <a:gd name="connsiteY104" fmla="*/ 6089616 h 6857999"/>
              <a:gd name="connsiteX105" fmla="*/ 1388336 w 3368438"/>
              <a:gd name="connsiteY105" fmla="*/ 6089639 h 6857999"/>
              <a:gd name="connsiteX106" fmla="*/ 1425397 w 3368438"/>
              <a:gd name="connsiteY106" fmla="*/ 6082407 h 6857999"/>
              <a:gd name="connsiteX107" fmla="*/ 1454199 w 3368438"/>
              <a:gd name="connsiteY107" fmla="*/ 6062579 h 6857999"/>
              <a:gd name="connsiteX108" fmla="*/ 1472825 w 3368438"/>
              <a:gd name="connsiteY108" fmla="*/ 6032741 h 6857999"/>
              <a:gd name="connsiteX109" fmla="*/ 1479385 w 3368438"/>
              <a:gd name="connsiteY109" fmla="*/ 5995504 h 6857999"/>
              <a:gd name="connsiteX110" fmla="*/ 1473017 w 3368438"/>
              <a:gd name="connsiteY110" fmla="*/ 5957572 h 6857999"/>
              <a:gd name="connsiteX111" fmla="*/ 1454917 w 3368438"/>
              <a:gd name="connsiteY111" fmla="*/ 5927925 h 6857999"/>
              <a:gd name="connsiteX112" fmla="*/ 1426307 w 3368438"/>
              <a:gd name="connsiteY112" fmla="*/ 5908792 h 6857999"/>
              <a:gd name="connsiteX113" fmla="*/ 1388384 w 3368438"/>
              <a:gd name="connsiteY113" fmla="*/ 5902063 h 6857999"/>
              <a:gd name="connsiteX114" fmla="*/ 1336671 w 3368438"/>
              <a:gd name="connsiteY114" fmla="*/ 5915856 h 6857999"/>
              <a:gd name="connsiteX115" fmla="*/ 1304948 w 3368438"/>
              <a:gd name="connsiteY115" fmla="*/ 5961715 h 6857999"/>
              <a:gd name="connsiteX116" fmla="*/ 1348043 w 3368438"/>
              <a:gd name="connsiteY116" fmla="*/ 5961715 h 6857999"/>
              <a:gd name="connsiteX117" fmla="*/ 1361139 w 3368438"/>
              <a:gd name="connsiteY117" fmla="*/ 5946029 h 6857999"/>
              <a:gd name="connsiteX118" fmla="*/ 1386660 w 3368438"/>
              <a:gd name="connsiteY118" fmla="*/ 5938606 h 6857999"/>
              <a:gd name="connsiteX119" fmla="*/ 1418382 w 3368438"/>
              <a:gd name="connsiteY119" fmla="*/ 5949286 h 6857999"/>
              <a:gd name="connsiteX120" fmla="*/ 1418335 w 3368438"/>
              <a:gd name="connsiteY120" fmla="*/ 5949310 h 6857999"/>
              <a:gd name="connsiteX121" fmla="*/ 1430401 w 3368438"/>
              <a:gd name="connsiteY121" fmla="*/ 5983794 h 6857999"/>
              <a:gd name="connsiteX122" fmla="*/ 1301812 w 3368438"/>
              <a:gd name="connsiteY122" fmla="*/ 5983794 h 6857999"/>
              <a:gd name="connsiteX123" fmla="*/ 1305259 w 3368438"/>
              <a:gd name="connsiteY123" fmla="*/ 6023450 h 6857999"/>
              <a:gd name="connsiteX124" fmla="*/ 1320941 w 3368438"/>
              <a:gd name="connsiteY124" fmla="*/ 6057239 h 6857999"/>
              <a:gd name="connsiteX125" fmla="*/ 1348689 w 3368438"/>
              <a:gd name="connsiteY125" fmla="*/ 6080850 h 6857999"/>
              <a:gd name="connsiteX126" fmla="*/ 1388336 w 3368438"/>
              <a:gd name="connsiteY126" fmla="*/ 6089639 h 6857999"/>
              <a:gd name="connsiteX127" fmla="*/ 1014636 w 3368438"/>
              <a:gd name="connsiteY127" fmla="*/ 6089639 h 6857999"/>
              <a:gd name="connsiteX128" fmla="*/ 1051697 w 3368438"/>
              <a:gd name="connsiteY128" fmla="*/ 6082407 h 6857999"/>
              <a:gd name="connsiteX129" fmla="*/ 1080499 w 3368438"/>
              <a:gd name="connsiteY129" fmla="*/ 6062579 h 6857999"/>
              <a:gd name="connsiteX130" fmla="*/ 1099125 w 3368438"/>
              <a:gd name="connsiteY130" fmla="*/ 6032742 h 6857999"/>
              <a:gd name="connsiteX131" fmla="*/ 1105685 w 3368438"/>
              <a:gd name="connsiteY131" fmla="*/ 5995505 h 6857999"/>
              <a:gd name="connsiteX132" fmla="*/ 1099317 w 3368438"/>
              <a:gd name="connsiteY132" fmla="*/ 5957573 h 6857999"/>
              <a:gd name="connsiteX133" fmla="*/ 1081217 w 3368438"/>
              <a:gd name="connsiteY133" fmla="*/ 5927925 h 6857999"/>
              <a:gd name="connsiteX134" fmla="*/ 1052607 w 3368438"/>
              <a:gd name="connsiteY134" fmla="*/ 5908792 h 6857999"/>
              <a:gd name="connsiteX135" fmla="*/ 1014684 w 3368438"/>
              <a:gd name="connsiteY135" fmla="*/ 5902063 h 6857999"/>
              <a:gd name="connsiteX136" fmla="*/ 962971 w 3368438"/>
              <a:gd name="connsiteY136" fmla="*/ 5915856 h 6857999"/>
              <a:gd name="connsiteX137" fmla="*/ 931248 w 3368438"/>
              <a:gd name="connsiteY137" fmla="*/ 5961716 h 6857999"/>
              <a:gd name="connsiteX138" fmla="*/ 974343 w 3368438"/>
              <a:gd name="connsiteY138" fmla="*/ 5961716 h 6857999"/>
              <a:gd name="connsiteX139" fmla="*/ 987439 w 3368438"/>
              <a:gd name="connsiteY139" fmla="*/ 5946030 h 6857999"/>
              <a:gd name="connsiteX140" fmla="*/ 1012960 w 3368438"/>
              <a:gd name="connsiteY140" fmla="*/ 5938606 h 6857999"/>
              <a:gd name="connsiteX141" fmla="*/ 1044682 w 3368438"/>
              <a:gd name="connsiteY141" fmla="*/ 5949286 h 6857999"/>
              <a:gd name="connsiteX142" fmla="*/ 1044635 w 3368438"/>
              <a:gd name="connsiteY142" fmla="*/ 5949311 h 6857999"/>
              <a:gd name="connsiteX143" fmla="*/ 1056701 w 3368438"/>
              <a:gd name="connsiteY143" fmla="*/ 5983795 h 6857999"/>
              <a:gd name="connsiteX144" fmla="*/ 928112 w 3368438"/>
              <a:gd name="connsiteY144" fmla="*/ 5983795 h 6857999"/>
              <a:gd name="connsiteX145" fmla="*/ 931559 w 3368438"/>
              <a:gd name="connsiteY145" fmla="*/ 6023450 h 6857999"/>
              <a:gd name="connsiteX146" fmla="*/ 947241 w 3368438"/>
              <a:gd name="connsiteY146" fmla="*/ 6057240 h 6857999"/>
              <a:gd name="connsiteX147" fmla="*/ 974989 w 3368438"/>
              <a:gd name="connsiteY147" fmla="*/ 6080850 h 6857999"/>
              <a:gd name="connsiteX148" fmla="*/ 1014636 w 3368438"/>
              <a:gd name="connsiteY148" fmla="*/ 6089639 h 6857999"/>
              <a:gd name="connsiteX149" fmla="*/ 826768 w 3368438"/>
              <a:gd name="connsiteY149" fmla="*/ 6089664 h 6857999"/>
              <a:gd name="connsiteX150" fmla="*/ 855043 w 3368438"/>
              <a:gd name="connsiteY150" fmla="*/ 6087078 h 6857999"/>
              <a:gd name="connsiteX151" fmla="*/ 879870 w 3368438"/>
              <a:gd name="connsiteY151" fmla="*/ 6078122 h 6857999"/>
              <a:gd name="connsiteX152" fmla="*/ 897634 w 3368438"/>
              <a:gd name="connsiteY152" fmla="*/ 6060712 h 6857999"/>
              <a:gd name="connsiteX153" fmla="*/ 904362 w 3368438"/>
              <a:gd name="connsiteY153" fmla="*/ 6032431 h 6857999"/>
              <a:gd name="connsiteX154" fmla="*/ 899526 w 3368438"/>
              <a:gd name="connsiteY154" fmla="*/ 6012603 h 6857999"/>
              <a:gd name="connsiteX155" fmla="*/ 886765 w 3368438"/>
              <a:gd name="connsiteY155" fmla="*/ 5999145 h 6857999"/>
              <a:gd name="connsiteX156" fmla="*/ 868665 w 3368438"/>
              <a:gd name="connsiteY156" fmla="*/ 5990524 h 6857999"/>
              <a:gd name="connsiteX157" fmla="*/ 847812 w 3368438"/>
              <a:gd name="connsiteY157" fmla="*/ 5984824 h 6857999"/>
              <a:gd name="connsiteX158" fmla="*/ 806968 w 3368438"/>
              <a:gd name="connsiteY158" fmla="*/ 5973785 h 6857999"/>
              <a:gd name="connsiteX159" fmla="*/ 792316 w 3368438"/>
              <a:gd name="connsiteY159" fmla="*/ 5957238 h 6857999"/>
              <a:gd name="connsiteX160" fmla="*/ 795405 w 3368438"/>
              <a:gd name="connsiteY160" fmla="*/ 5946366 h 6857999"/>
              <a:gd name="connsiteX161" fmla="*/ 803162 w 3368438"/>
              <a:gd name="connsiteY161" fmla="*/ 5939469 h 6857999"/>
              <a:gd name="connsiteX162" fmla="*/ 813504 w 3368438"/>
              <a:gd name="connsiteY162" fmla="*/ 5935661 h 6857999"/>
              <a:gd name="connsiteX163" fmla="*/ 824374 w 3368438"/>
              <a:gd name="connsiteY163" fmla="*/ 5934464 h 6857999"/>
              <a:gd name="connsiteX164" fmla="*/ 838332 w 3368438"/>
              <a:gd name="connsiteY164" fmla="*/ 5936188 h 6857999"/>
              <a:gd name="connsiteX165" fmla="*/ 850230 w 3368438"/>
              <a:gd name="connsiteY165" fmla="*/ 5941528 h 6857999"/>
              <a:gd name="connsiteX166" fmla="*/ 858682 w 3368438"/>
              <a:gd name="connsiteY166" fmla="*/ 5950844 h 6857999"/>
              <a:gd name="connsiteX167" fmla="*/ 858562 w 3368438"/>
              <a:gd name="connsiteY167" fmla="*/ 5950916 h 6857999"/>
              <a:gd name="connsiteX168" fmla="*/ 861842 w 3368438"/>
              <a:gd name="connsiteY168" fmla="*/ 5964541 h 6857999"/>
              <a:gd name="connsiteX169" fmla="*/ 908384 w 3368438"/>
              <a:gd name="connsiteY169" fmla="*/ 5964541 h 6857999"/>
              <a:gd name="connsiteX170" fmla="*/ 900292 w 3368438"/>
              <a:gd name="connsiteY170" fmla="*/ 5934704 h 6857999"/>
              <a:gd name="connsiteX171" fmla="*/ 881330 w 3368438"/>
              <a:gd name="connsiteY171" fmla="*/ 5915570 h 6857999"/>
              <a:gd name="connsiteX172" fmla="*/ 854947 w 3368438"/>
              <a:gd name="connsiteY172" fmla="*/ 5905225 h 6857999"/>
              <a:gd name="connsiteX173" fmla="*/ 824613 w 3368438"/>
              <a:gd name="connsiteY173" fmla="*/ 5902112 h 6857999"/>
              <a:gd name="connsiteX174" fmla="*/ 794782 w 3368438"/>
              <a:gd name="connsiteY174" fmla="*/ 5905033 h 6857999"/>
              <a:gd name="connsiteX175" fmla="*/ 768758 w 3368438"/>
              <a:gd name="connsiteY175" fmla="*/ 5915211 h 6857999"/>
              <a:gd name="connsiteX176" fmla="*/ 750323 w 3368438"/>
              <a:gd name="connsiteY176" fmla="*/ 5934344 h 6857999"/>
              <a:gd name="connsiteX177" fmla="*/ 743260 w 3368438"/>
              <a:gd name="connsiteY177" fmla="*/ 5963823 h 6857999"/>
              <a:gd name="connsiteX178" fmla="*/ 748096 w 3368438"/>
              <a:gd name="connsiteY178" fmla="*/ 5984681 h 6857999"/>
              <a:gd name="connsiteX179" fmla="*/ 760857 w 3368438"/>
              <a:gd name="connsiteY179" fmla="*/ 5998809 h 6857999"/>
              <a:gd name="connsiteX180" fmla="*/ 778957 w 3368438"/>
              <a:gd name="connsiteY180" fmla="*/ 6007957 h 6857999"/>
              <a:gd name="connsiteX181" fmla="*/ 799810 w 3368438"/>
              <a:gd name="connsiteY181" fmla="*/ 6013824 h 6857999"/>
              <a:gd name="connsiteX182" fmla="*/ 820160 w 3368438"/>
              <a:gd name="connsiteY182" fmla="*/ 6018302 h 6857999"/>
              <a:gd name="connsiteX183" fmla="*/ 837925 w 3368438"/>
              <a:gd name="connsiteY183" fmla="*/ 6022972 h 6857999"/>
              <a:gd name="connsiteX184" fmla="*/ 850518 w 3368438"/>
              <a:gd name="connsiteY184" fmla="*/ 6029677 h 6857999"/>
              <a:gd name="connsiteX185" fmla="*/ 855354 w 3368438"/>
              <a:gd name="connsiteY185" fmla="*/ 6040357 h 6857999"/>
              <a:gd name="connsiteX186" fmla="*/ 852601 w 3368438"/>
              <a:gd name="connsiteY186" fmla="*/ 6049146 h 6857999"/>
              <a:gd name="connsiteX187" fmla="*/ 845873 w 3368438"/>
              <a:gd name="connsiteY187" fmla="*/ 6054151 h 6857999"/>
              <a:gd name="connsiteX188" fmla="*/ 837087 w 3368438"/>
              <a:gd name="connsiteY188" fmla="*/ 6056378 h 6857999"/>
              <a:gd name="connsiteX189" fmla="*/ 828132 w 3368438"/>
              <a:gd name="connsiteY189" fmla="*/ 6056905 h 6857999"/>
              <a:gd name="connsiteX190" fmla="*/ 805388 w 3368438"/>
              <a:gd name="connsiteY190" fmla="*/ 6051900 h 6857999"/>
              <a:gd name="connsiteX191" fmla="*/ 794710 w 3368438"/>
              <a:gd name="connsiteY191" fmla="*/ 6032766 h 6857999"/>
              <a:gd name="connsiteX192" fmla="*/ 748168 w 3368438"/>
              <a:gd name="connsiteY192" fmla="*/ 6032766 h 6857999"/>
              <a:gd name="connsiteX193" fmla="*/ 756620 w 3368438"/>
              <a:gd name="connsiteY193" fmla="*/ 6060185 h 6857999"/>
              <a:gd name="connsiteX194" fmla="*/ 774384 w 3368438"/>
              <a:gd name="connsiteY194" fmla="*/ 6077595 h 6857999"/>
              <a:gd name="connsiteX195" fmla="*/ 798685 w 3368438"/>
              <a:gd name="connsiteY195" fmla="*/ 6086910 h 6857999"/>
              <a:gd name="connsiteX196" fmla="*/ 826768 w 3368438"/>
              <a:gd name="connsiteY196" fmla="*/ 6089664 h 6857999"/>
              <a:gd name="connsiteX197" fmla="*/ 1272221 w 3368438"/>
              <a:gd name="connsiteY197" fmla="*/ 6152739 h 6857999"/>
              <a:gd name="connsiteX198" fmla="*/ 1272221 w 3368438"/>
              <a:gd name="connsiteY198" fmla="*/ 5906517 h 6857999"/>
              <a:gd name="connsiteX199" fmla="*/ 1223261 w 3368438"/>
              <a:gd name="connsiteY199" fmla="*/ 5906517 h 6857999"/>
              <a:gd name="connsiteX200" fmla="*/ 1223261 w 3368438"/>
              <a:gd name="connsiteY200" fmla="*/ 6152739 h 6857999"/>
              <a:gd name="connsiteX201" fmla="*/ 1183973 w 3368438"/>
              <a:gd name="connsiteY201" fmla="*/ 6152739 h 6857999"/>
              <a:gd name="connsiteX202" fmla="*/ 1183973 w 3368438"/>
              <a:gd name="connsiteY202" fmla="*/ 5906517 h 6857999"/>
              <a:gd name="connsiteX203" fmla="*/ 1135013 w 3368438"/>
              <a:gd name="connsiteY203" fmla="*/ 5906517 h 6857999"/>
              <a:gd name="connsiteX204" fmla="*/ 1135013 w 3368438"/>
              <a:gd name="connsiteY204" fmla="*/ 6152739 h 6857999"/>
              <a:gd name="connsiteX205" fmla="*/ 817574 w 3368438"/>
              <a:gd name="connsiteY205" fmla="*/ 6406051 h 6857999"/>
              <a:gd name="connsiteX206" fmla="*/ 748431 w 3368438"/>
              <a:gd name="connsiteY206" fmla="*/ 6192301 h 6857999"/>
              <a:gd name="connsiteX207" fmla="*/ 695449 w 3368438"/>
              <a:gd name="connsiteY207" fmla="*/ 6192301 h 6857999"/>
              <a:gd name="connsiteX208" fmla="*/ 624511 w 3368438"/>
              <a:gd name="connsiteY208" fmla="*/ 6406051 h 6857999"/>
              <a:gd name="connsiteX209" fmla="*/ 672992 w 3368438"/>
              <a:gd name="connsiteY209" fmla="*/ 6406051 h 6857999"/>
              <a:gd name="connsiteX210" fmla="*/ 721186 w 3368438"/>
              <a:gd name="connsiteY210" fmla="*/ 6255760 h 6857999"/>
              <a:gd name="connsiteX211" fmla="*/ 721785 w 3368438"/>
              <a:gd name="connsiteY211" fmla="*/ 6255760 h 6857999"/>
              <a:gd name="connsiteX212" fmla="*/ 769380 w 3368438"/>
              <a:gd name="connsiteY212" fmla="*/ 6406051 h 6857999"/>
              <a:gd name="connsiteX213" fmla="*/ 721042 w 3368438"/>
              <a:gd name="connsiteY213" fmla="*/ 6469725 h 6857999"/>
              <a:gd name="connsiteX214" fmla="*/ 569541 w 3368438"/>
              <a:gd name="connsiteY214" fmla="*/ 6318189 h 6857999"/>
              <a:gd name="connsiteX215" fmla="*/ 721042 w 3368438"/>
              <a:gd name="connsiteY215" fmla="*/ 6166653 h 6857999"/>
              <a:gd name="connsiteX216" fmla="*/ 872543 w 3368438"/>
              <a:gd name="connsiteY216" fmla="*/ 6318189 h 6857999"/>
              <a:gd name="connsiteX217" fmla="*/ 721042 w 3368438"/>
              <a:gd name="connsiteY217" fmla="*/ 6469725 h 6857999"/>
              <a:gd name="connsiteX218" fmla="*/ 721042 w 3368438"/>
              <a:gd name="connsiteY218" fmla="*/ 6517619 h 6857999"/>
              <a:gd name="connsiteX219" fmla="*/ 920426 w 3368438"/>
              <a:gd name="connsiteY219" fmla="*/ 6318189 h 6857999"/>
              <a:gd name="connsiteX220" fmla="*/ 721042 w 3368438"/>
              <a:gd name="connsiteY220" fmla="*/ 6118759 h 6857999"/>
              <a:gd name="connsiteX221" fmla="*/ 521659 w 3368438"/>
              <a:gd name="connsiteY221" fmla="*/ 6318189 h 6857999"/>
              <a:gd name="connsiteX222" fmla="*/ 721042 w 3368438"/>
              <a:gd name="connsiteY222" fmla="*/ 6517619 h 6857999"/>
              <a:gd name="connsiteX223" fmla="*/ 2617678 w 3368438"/>
              <a:gd name="connsiteY223" fmla="*/ 6857999 h 6857999"/>
              <a:gd name="connsiteX224" fmla="*/ 2017173 w 3368438"/>
              <a:gd name="connsiteY224" fmla="*/ 6857999 h 6857999"/>
              <a:gd name="connsiteX225" fmla="*/ 1856270 w 3368438"/>
              <a:gd name="connsiteY225" fmla="*/ 6857999 h 6857999"/>
              <a:gd name="connsiteX226" fmla="*/ 1666272 w 3368438"/>
              <a:gd name="connsiteY226" fmla="*/ 6857999 h 6857999"/>
              <a:gd name="connsiteX227" fmla="*/ 1033741 w 3368438"/>
              <a:gd name="connsiteY227" fmla="*/ 6857999 h 6857999"/>
              <a:gd name="connsiteX228" fmla="*/ 0 w 3368438"/>
              <a:gd name="connsiteY228" fmla="*/ 6857999 h 6857999"/>
              <a:gd name="connsiteX229" fmla="*/ 0 w 3368438"/>
              <a:gd name="connsiteY229" fmla="*/ 0 h 6857999"/>
              <a:gd name="connsiteX230" fmla="*/ 1666272 w 3368438"/>
              <a:gd name="connsiteY230" fmla="*/ 0 h 6857999"/>
              <a:gd name="connsiteX231" fmla="*/ 1666272 w 3368438"/>
              <a:gd name="connsiteY231" fmla="*/ 2 h 6857999"/>
              <a:gd name="connsiteX232" fmla="*/ 1856270 w 3368438"/>
              <a:gd name="connsiteY232" fmla="*/ 2 h 6857999"/>
              <a:gd name="connsiteX233" fmla="*/ 2017173 w 3368438"/>
              <a:gd name="connsiteY233" fmla="*/ 2 h 6857999"/>
              <a:gd name="connsiteX234" fmla="*/ 2617679 w 3368438"/>
              <a:gd name="connsiteY234" fmla="*/ 2 h 6857999"/>
              <a:gd name="connsiteX235" fmla="*/ 2723341 w 3368438"/>
              <a:gd name="connsiteY235" fmla="*/ 233721 h 6857999"/>
              <a:gd name="connsiteX236" fmla="*/ 3368438 w 3368438"/>
              <a:gd name="connsiteY236" fmla="*/ 3429000 h 6857999"/>
              <a:gd name="connsiteX237" fmla="*/ 2723341 w 3368438"/>
              <a:gd name="connsiteY237" fmla="*/ 662427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3368438" h="6857999">
                <a:moveTo>
                  <a:pt x="604448" y="5993767"/>
                </a:moveTo>
                <a:lnTo>
                  <a:pt x="604448" y="5975533"/>
                </a:lnTo>
                <a:cubicBezTo>
                  <a:pt x="604448" y="5972779"/>
                  <a:pt x="604736" y="5969091"/>
                  <a:pt x="605310" y="5964493"/>
                </a:cubicBezTo>
                <a:cubicBezTo>
                  <a:pt x="605885" y="5959896"/>
                  <a:pt x="607441" y="5955346"/>
                  <a:pt x="609955" y="5950868"/>
                </a:cubicBezTo>
                <a:cubicBezTo>
                  <a:pt x="612493" y="5946390"/>
                  <a:pt x="616395" y="5942534"/>
                  <a:pt x="621686" y="5939325"/>
                </a:cubicBezTo>
                <a:cubicBezTo>
                  <a:pt x="626977" y="5936092"/>
                  <a:pt x="634447" y="5934488"/>
                  <a:pt x="644095" y="5934488"/>
                </a:cubicBezTo>
                <a:cubicBezTo>
                  <a:pt x="647998" y="5934488"/>
                  <a:pt x="651781" y="5934823"/>
                  <a:pt x="655468" y="5935518"/>
                </a:cubicBezTo>
                <a:cubicBezTo>
                  <a:pt x="659154" y="5936188"/>
                  <a:pt x="662363" y="5937409"/>
                  <a:pt x="665116" y="5939134"/>
                </a:cubicBezTo>
                <a:cubicBezTo>
                  <a:pt x="667893" y="5940858"/>
                  <a:pt x="670072" y="5943205"/>
                  <a:pt x="671676" y="5946198"/>
                </a:cubicBezTo>
                <a:cubicBezTo>
                  <a:pt x="673304" y="5949191"/>
                  <a:pt x="674094" y="5952664"/>
                  <a:pt x="674094" y="5957237"/>
                </a:cubicBezTo>
                <a:cubicBezTo>
                  <a:pt x="674094" y="5961811"/>
                  <a:pt x="673280" y="5965619"/>
                  <a:pt x="671676" y="5968612"/>
                </a:cubicBezTo>
                <a:cubicBezTo>
                  <a:pt x="670072" y="5971582"/>
                  <a:pt x="667965" y="5974048"/>
                  <a:pt x="665307" y="5976012"/>
                </a:cubicBezTo>
                <a:cubicBezTo>
                  <a:pt x="662674" y="5977976"/>
                  <a:pt x="659561" y="5979532"/>
                  <a:pt x="655994" y="5980682"/>
                </a:cubicBezTo>
                <a:cubicBezTo>
                  <a:pt x="652427" y="5981807"/>
                  <a:pt x="648812" y="5982741"/>
                  <a:pt x="645125" y="5983435"/>
                </a:cubicBezTo>
                <a:cubicBezTo>
                  <a:pt x="641222" y="5984130"/>
                  <a:pt x="637296" y="5984681"/>
                  <a:pt x="633394" y="5985160"/>
                </a:cubicBezTo>
                <a:cubicBezTo>
                  <a:pt x="629491" y="5985615"/>
                  <a:pt x="625756" y="5986189"/>
                  <a:pt x="622189" y="5986884"/>
                </a:cubicBezTo>
                <a:cubicBezTo>
                  <a:pt x="618622" y="5987578"/>
                  <a:pt x="615294" y="5988440"/>
                  <a:pt x="612182" y="5989470"/>
                </a:cubicBezTo>
                <a:close/>
                <a:moveTo>
                  <a:pt x="604448" y="5993804"/>
                </a:moveTo>
                <a:lnTo>
                  <a:pt x="604425" y="5993780"/>
                </a:lnTo>
                <a:lnTo>
                  <a:pt x="604448" y="5993767"/>
                </a:lnTo>
                <a:close/>
                <a:moveTo>
                  <a:pt x="1389772" y="6052737"/>
                </a:moveTo>
                <a:cubicBezTo>
                  <a:pt x="1377826" y="6052737"/>
                  <a:pt x="1368920" y="6049528"/>
                  <a:pt x="1363054" y="6043086"/>
                </a:cubicBezTo>
                <a:lnTo>
                  <a:pt x="1363030" y="6043086"/>
                </a:lnTo>
                <a:cubicBezTo>
                  <a:pt x="1357164" y="6036644"/>
                  <a:pt x="1353094" y="6027209"/>
                  <a:pt x="1350796" y="6014805"/>
                </a:cubicBezTo>
                <a:lnTo>
                  <a:pt x="1430449" y="6014805"/>
                </a:lnTo>
                <a:cubicBezTo>
                  <a:pt x="1430209" y="6018253"/>
                  <a:pt x="1429467" y="6022181"/>
                  <a:pt x="1428198" y="6026539"/>
                </a:cubicBezTo>
                <a:cubicBezTo>
                  <a:pt x="1426929" y="6030897"/>
                  <a:pt x="1424751" y="6035040"/>
                  <a:pt x="1421638" y="6038943"/>
                </a:cubicBezTo>
                <a:cubicBezTo>
                  <a:pt x="1418550" y="6042847"/>
                  <a:pt x="1414408" y="6046127"/>
                  <a:pt x="1409237" y="6048762"/>
                </a:cubicBezTo>
                <a:cubicBezTo>
                  <a:pt x="1404065" y="6051420"/>
                  <a:pt x="1397577" y="6052737"/>
                  <a:pt x="1389772" y="6052737"/>
                </a:cubicBezTo>
                <a:close/>
                <a:moveTo>
                  <a:pt x="1016072" y="6052737"/>
                </a:moveTo>
                <a:cubicBezTo>
                  <a:pt x="1004126" y="6052737"/>
                  <a:pt x="995220" y="6049529"/>
                  <a:pt x="989354" y="6043087"/>
                </a:cubicBezTo>
                <a:lnTo>
                  <a:pt x="989330" y="6043087"/>
                </a:lnTo>
                <a:cubicBezTo>
                  <a:pt x="983464" y="6036645"/>
                  <a:pt x="979394" y="6027209"/>
                  <a:pt x="977096" y="6014805"/>
                </a:cubicBezTo>
                <a:lnTo>
                  <a:pt x="1056749" y="6014805"/>
                </a:lnTo>
                <a:cubicBezTo>
                  <a:pt x="1056509" y="6018254"/>
                  <a:pt x="1055767" y="6022181"/>
                  <a:pt x="1054498" y="6026539"/>
                </a:cubicBezTo>
                <a:cubicBezTo>
                  <a:pt x="1053230" y="6030897"/>
                  <a:pt x="1051051" y="6035041"/>
                  <a:pt x="1047938" y="6038943"/>
                </a:cubicBezTo>
                <a:cubicBezTo>
                  <a:pt x="1044850" y="6042847"/>
                  <a:pt x="1040708" y="6046127"/>
                  <a:pt x="1035537" y="6048762"/>
                </a:cubicBezTo>
                <a:cubicBezTo>
                  <a:pt x="1030365" y="6051420"/>
                  <a:pt x="1023877" y="6052737"/>
                  <a:pt x="1016072" y="6052737"/>
                </a:cubicBezTo>
                <a:close/>
                <a:moveTo>
                  <a:pt x="1666272" y="6084802"/>
                </a:moveTo>
                <a:lnTo>
                  <a:pt x="1605245" y="5906517"/>
                </a:lnTo>
                <a:lnTo>
                  <a:pt x="1605222" y="5906517"/>
                </a:lnTo>
                <a:lnTo>
                  <a:pt x="1550755" y="5906517"/>
                </a:lnTo>
                <a:lnTo>
                  <a:pt x="1490423" y="6084802"/>
                </a:lnTo>
                <a:lnTo>
                  <a:pt x="1539024" y="6084802"/>
                </a:lnTo>
                <a:lnTo>
                  <a:pt x="1576612" y="5963080"/>
                </a:lnTo>
                <a:lnTo>
                  <a:pt x="1577306" y="5963080"/>
                </a:lnTo>
                <a:lnTo>
                  <a:pt x="1614894" y="6084802"/>
                </a:lnTo>
                <a:close/>
                <a:moveTo>
                  <a:pt x="633753" y="6089616"/>
                </a:moveTo>
                <a:cubicBezTo>
                  <a:pt x="643641" y="6089616"/>
                  <a:pt x="653456" y="6088634"/>
                  <a:pt x="663225" y="6086671"/>
                </a:cubicBezTo>
                <a:cubicBezTo>
                  <a:pt x="673016" y="6084731"/>
                  <a:pt x="681803" y="6081450"/>
                  <a:pt x="689608" y="6076852"/>
                </a:cubicBezTo>
                <a:cubicBezTo>
                  <a:pt x="697413" y="6072254"/>
                  <a:pt x="703853" y="6066172"/>
                  <a:pt x="708905" y="6058581"/>
                </a:cubicBezTo>
                <a:cubicBezTo>
                  <a:pt x="713956" y="6051014"/>
                  <a:pt x="716829" y="6041459"/>
                  <a:pt x="717524" y="6029964"/>
                </a:cubicBezTo>
                <a:lnTo>
                  <a:pt x="717571" y="6029940"/>
                </a:lnTo>
                <a:lnTo>
                  <a:pt x="668611" y="6029940"/>
                </a:lnTo>
                <a:cubicBezTo>
                  <a:pt x="667702" y="6039591"/>
                  <a:pt x="664469" y="6046488"/>
                  <a:pt x="658963" y="6050630"/>
                </a:cubicBezTo>
                <a:cubicBezTo>
                  <a:pt x="653456" y="6054773"/>
                  <a:pt x="645867" y="6056833"/>
                  <a:pt x="636219" y="6056833"/>
                </a:cubicBezTo>
                <a:cubicBezTo>
                  <a:pt x="631861" y="6056833"/>
                  <a:pt x="627767" y="6056545"/>
                  <a:pt x="623985" y="6055971"/>
                </a:cubicBezTo>
                <a:cubicBezTo>
                  <a:pt x="620178" y="6055396"/>
                  <a:pt x="616850" y="6054246"/>
                  <a:pt x="613977" y="6052522"/>
                </a:cubicBezTo>
                <a:cubicBezTo>
                  <a:pt x="611104" y="6050798"/>
                  <a:pt x="608806" y="6048403"/>
                  <a:pt x="607082" y="6045290"/>
                </a:cubicBezTo>
                <a:cubicBezTo>
                  <a:pt x="605358" y="6042177"/>
                  <a:pt x="604496" y="6037986"/>
                  <a:pt x="604496" y="6032694"/>
                </a:cubicBezTo>
                <a:cubicBezTo>
                  <a:pt x="604257" y="6027641"/>
                  <a:pt x="605765" y="6023810"/>
                  <a:pt x="608973" y="6021152"/>
                </a:cubicBezTo>
                <a:cubicBezTo>
                  <a:pt x="612206" y="6018494"/>
                  <a:pt x="616563" y="6016506"/>
                  <a:pt x="622069" y="6015117"/>
                </a:cubicBezTo>
                <a:cubicBezTo>
                  <a:pt x="627576" y="6013728"/>
                  <a:pt x="633920" y="6012699"/>
                  <a:pt x="641031" y="6012004"/>
                </a:cubicBezTo>
                <a:cubicBezTo>
                  <a:pt x="648165" y="6011334"/>
                  <a:pt x="655396" y="6010400"/>
                  <a:pt x="662746" y="6009250"/>
                </a:cubicBezTo>
                <a:cubicBezTo>
                  <a:pt x="670096" y="6008101"/>
                  <a:pt x="677398" y="6006544"/>
                  <a:pt x="684628" y="6004604"/>
                </a:cubicBezTo>
                <a:cubicBezTo>
                  <a:pt x="691858" y="6002665"/>
                  <a:pt x="698299" y="5999719"/>
                  <a:pt x="703925" y="5995816"/>
                </a:cubicBezTo>
                <a:cubicBezTo>
                  <a:pt x="709551" y="5991913"/>
                  <a:pt x="714148" y="5986692"/>
                  <a:pt x="717715" y="5980131"/>
                </a:cubicBezTo>
                <a:cubicBezTo>
                  <a:pt x="721282" y="5973569"/>
                  <a:pt x="723054" y="5965236"/>
                  <a:pt x="723054" y="5955130"/>
                </a:cubicBezTo>
                <a:cubicBezTo>
                  <a:pt x="723054" y="5945935"/>
                  <a:pt x="721498" y="5938008"/>
                  <a:pt x="718385" y="5931327"/>
                </a:cubicBezTo>
                <a:cubicBezTo>
                  <a:pt x="715273" y="5924646"/>
                  <a:pt x="710964" y="5919138"/>
                  <a:pt x="705457" y="5914780"/>
                </a:cubicBezTo>
                <a:cubicBezTo>
                  <a:pt x="699951" y="5910421"/>
                  <a:pt x="693510" y="5907188"/>
                  <a:pt x="686160" y="5905129"/>
                </a:cubicBezTo>
                <a:cubicBezTo>
                  <a:pt x="678786" y="5903046"/>
                  <a:pt x="670862" y="5902016"/>
                  <a:pt x="662363" y="5902016"/>
                </a:cubicBezTo>
                <a:cubicBezTo>
                  <a:pt x="651326" y="5902016"/>
                  <a:pt x="640528" y="5903644"/>
                  <a:pt x="629946" y="5906853"/>
                </a:cubicBezTo>
                <a:cubicBezTo>
                  <a:pt x="619388" y="5910062"/>
                  <a:pt x="610170" y="5915690"/>
                  <a:pt x="602365" y="5923736"/>
                </a:cubicBezTo>
                <a:cubicBezTo>
                  <a:pt x="602150" y="5920766"/>
                  <a:pt x="601743" y="5917821"/>
                  <a:pt x="601168" y="5914947"/>
                </a:cubicBezTo>
                <a:cubicBezTo>
                  <a:pt x="600594" y="5912074"/>
                  <a:pt x="599828" y="5909248"/>
                  <a:pt x="598918" y="5906494"/>
                </a:cubicBezTo>
                <a:lnTo>
                  <a:pt x="549264" y="5906494"/>
                </a:lnTo>
                <a:cubicBezTo>
                  <a:pt x="551586" y="5910158"/>
                  <a:pt x="553190" y="5915690"/>
                  <a:pt x="554100" y="5923041"/>
                </a:cubicBezTo>
                <a:cubicBezTo>
                  <a:pt x="555034" y="5930417"/>
                  <a:pt x="555488" y="5938104"/>
                  <a:pt x="555488" y="5946150"/>
                </a:cubicBezTo>
                <a:lnTo>
                  <a:pt x="555488" y="6038920"/>
                </a:lnTo>
                <a:cubicBezTo>
                  <a:pt x="555488" y="6049720"/>
                  <a:pt x="557883" y="6058389"/>
                  <a:pt x="562719" y="6064951"/>
                </a:cubicBezTo>
                <a:cubicBezTo>
                  <a:pt x="567555" y="6071512"/>
                  <a:pt x="573756" y="6076613"/>
                  <a:pt x="581345" y="6080301"/>
                </a:cubicBezTo>
                <a:cubicBezTo>
                  <a:pt x="588934" y="6083988"/>
                  <a:pt x="597314" y="6086479"/>
                  <a:pt x="606507" y="6087724"/>
                </a:cubicBezTo>
                <a:cubicBezTo>
                  <a:pt x="615701" y="6088969"/>
                  <a:pt x="624799" y="6089616"/>
                  <a:pt x="633753" y="6089616"/>
                </a:cubicBezTo>
                <a:close/>
                <a:moveTo>
                  <a:pt x="416197" y="6089616"/>
                </a:moveTo>
                <a:cubicBezTo>
                  <a:pt x="426540" y="6089616"/>
                  <a:pt x="436643" y="6087245"/>
                  <a:pt x="446531" y="6082552"/>
                </a:cubicBezTo>
                <a:cubicBezTo>
                  <a:pt x="456419" y="6077834"/>
                  <a:pt x="464463" y="6070315"/>
                  <a:pt x="470664" y="6059970"/>
                </a:cubicBezTo>
                <a:lnTo>
                  <a:pt x="471693" y="6059970"/>
                </a:lnTo>
                <a:lnTo>
                  <a:pt x="471693" y="6084803"/>
                </a:lnTo>
                <a:lnTo>
                  <a:pt x="471717" y="6084827"/>
                </a:lnTo>
                <a:lnTo>
                  <a:pt x="518259" y="6084827"/>
                </a:lnTo>
                <a:lnTo>
                  <a:pt x="518259" y="5906542"/>
                </a:lnTo>
                <a:lnTo>
                  <a:pt x="469299" y="5906542"/>
                </a:lnTo>
                <a:lnTo>
                  <a:pt x="469299" y="5999983"/>
                </a:lnTo>
                <a:cubicBezTo>
                  <a:pt x="469299" y="6018134"/>
                  <a:pt x="466330" y="6031186"/>
                  <a:pt x="460345" y="6039112"/>
                </a:cubicBezTo>
                <a:cubicBezTo>
                  <a:pt x="454360" y="6047038"/>
                  <a:pt x="444711" y="6051014"/>
                  <a:pt x="431376" y="6051014"/>
                </a:cubicBezTo>
                <a:cubicBezTo>
                  <a:pt x="419668" y="6051014"/>
                  <a:pt x="411505" y="6047374"/>
                  <a:pt x="406908" y="6040142"/>
                </a:cubicBezTo>
                <a:cubicBezTo>
                  <a:pt x="402311" y="6032910"/>
                  <a:pt x="400013" y="6021918"/>
                  <a:pt x="400013" y="6007215"/>
                </a:cubicBezTo>
                <a:lnTo>
                  <a:pt x="400013" y="5906518"/>
                </a:lnTo>
                <a:lnTo>
                  <a:pt x="351053" y="5906518"/>
                </a:lnTo>
                <a:lnTo>
                  <a:pt x="351053" y="6016171"/>
                </a:lnTo>
                <a:cubicBezTo>
                  <a:pt x="351053" y="6027210"/>
                  <a:pt x="352034" y="6037268"/>
                  <a:pt x="353973" y="6046344"/>
                </a:cubicBezTo>
                <a:cubicBezTo>
                  <a:pt x="355937" y="6055420"/>
                  <a:pt x="359336" y="6063131"/>
                  <a:pt x="364148" y="6069453"/>
                </a:cubicBezTo>
                <a:cubicBezTo>
                  <a:pt x="368961" y="6075775"/>
                  <a:pt x="375592" y="6080732"/>
                  <a:pt x="383972" y="6084276"/>
                </a:cubicBezTo>
                <a:cubicBezTo>
                  <a:pt x="392351" y="6087820"/>
                  <a:pt x="403101" y="6089616"/>
                  <a:pt x="416197" y="6089616"/>
                </a:cubicBezTo>
                <a:close/>
                <a:moveTo>
                  <a:pt x="1388336" y="6089639"/>
                </a:moveTo>
                <a:cubicBezTo>
                  <a:pt x="1401911" y="6089639"/>
                  <a:pt x="1414264" y="6087244"/>
                  <a:pt x="1425397" y="6082407"/>
                </a:cubicBezTo>
                <a:cubicBezTo>
                  <a:pt x="1436554" y="6077594"/>
                  <a:pt x="1446154" y="6070960"/>
                  <a:pt x="1454199" y="6062579"/>
                </a:cubicBezTo>
                <a:cubicBezTo>
                  <a:pt x="1462267" y="6054174"/>
                  <a:pt x="1468468" y="6044236"/>
                  <a:pt x="1472825" y="6032741"/>
                </a:cubicBezTo>
                <a:cubicBezTo>
                  <a:pt x="1477206" y="6021247"/>
                  <a:pt x="1479385" y="6009297"/>
                  <a:pt x="1479385" y="5995504"/>
                </a:cubicBezTo>
                <a:cubicBezTo>
                  <a:pt x="1479385" y="5981710"/>
                  <a:pt x="1477278" y="5969066"/>
                  <a:pt x="1473017" y="5957572"/>
                </a:cubicBezTo>
                <a:cubicBezTo>
                  <a:pt x="1468779" y="5946077"/>
                  <a:pt x="1462746" y="5936187"/>
                  <a:pt x="1454917" y="5927925"/>
                </a:cubicBezTo>
                <a:cubicBezTo>
                  <a:pt x="1447112" y="5919664"/>
                  <a:pt x="1437583" y="5913270"/>
                  <a:pt x="1426307" y="5908792"/>
                </a:cubicBezTo>
                <a:cubicBezTo>
                  <a:pt x="1415055" y="5904290"/>
                  <a:pt x="1402413" y="5902063"/>
                  <a:pt x="1388384" y="5902063"/>
                </a:cubicBezTo>
                <a:cubicBezTo>
                  <a:pt x="1368153" y="5902063"/>
                  <a:pt x="1350940" y="5906661"/>
                  <a:pt x="1336671" y="5915856"/>
                </a:cubicBezTo>
                <a:cubicBezTo>
                  <a:pt x="1322401" y="5925052"/>
                  <a:pt x="1311843" y="5940330"/>
                  <a:pt x="1304948" y="5961715"/>
                </a:cubicBezTo>
                <a:lnTo>
                  <a:pt x="1348043" y="5961715"/>
                </a:lnTo>
                <a:cubicBezTo>
                  <a:pt x="1349647" y="5956207"/>
                  <a:pt x="1354028" y="5950962"/>
                  <a:pt x="1361139" y="5946029"/>
                </a:cubicBezTo>
                <a:cubicBezTo>
                  <a:pt x="1368273" y="5941072"/>
                  <a:pt x="1376772" y="5938606"/>
                  <a:pt x="1386660" y="5938606"/>
                </a:cubicBezTo>
                <a:cubicBezTo>
                  <a:pt x="1400450" y="5938606"/>
                  <a:pt x="1411032" y="5942150"/>
                  <a:pt x="1418382" y="5949286"/>
                </a:cubicBezTo>
                <a:lnTo>
                  <a:pt x="1418335" y="5949310"/>
                </a:lnTo>
                <a:cubicBezTo>
                  <a:pt x="1425685" y="5956422"/>
                  <a:pt x="1429707" y="5967941"/>
                  <a:pt x="1430401" y="5983794"/>
                </a:cubicBezTo>
                <a:lnTo>
                  <a:pt x="1301812" y="5983794"/>
                </a:lnTo>
                <a:cubicBezTo>
                  <a:pt x="1300902" y="5997587"/>
                  <a:pt x="1302051" y="6010806"/>
                  <a:pt x="1305259" y="6023450"/>
                </a:cubicBezTo>
                <a:cubicBezTo>
                  <a:pt x="1308468" y="6036070"/>
                  <a:pt x="1313711" y="6047349"/>
                  <a:pt x="1320941" y="6057239"/>
                </a:cubicBezTo>
                <a:cubicBezTo>
                  <a:pt x="1328171" y="6067105"/>
                  <a:pt x="1337437" y="6074983"/>
                  <a:pt x="1348689" y="6080850"/>
                </a:cubicBezTo>
                <a:cubicBezTo>
                  <a:pt x="1359942" y="6086694"/>
                  <a:pt x="1373157" y="6089639"/>
                  <a:pt x="1388336" y="6089639"/>
                </a:cubicBezTo>
                <a:close/>
                <a:moveTo>
                  <a:pt x="1014636" y="6089639"/>
                </a:moveTo>
                <a:cubicBezTo>
                  <a:pt x="1028211" y="6089639"/>
                  <a:pt x="1040565" y="6087244"/>
                  <a:pt x="1051697" y="6082407"/>
                </a:cubicBezTo>
                <a:cubicBezTo>
                  <a:pt x="1062854" y="6077594"/>
                  <a:pt x="1072454" y="6070960"/>
                  <a:pt x="1080499" y="6062579"/>
                </a:cubicBezTo>
                <a:cubicBezTo>
                  <a:pt x="1088567" y="6054174"/>
                  <a:pt x="1094768" y="6044236"/>
                  <a:pt x="1099125" y="6032742"/>
                </a:cubicBezTo>
                <a:cubicBezTo>
                  <a:pt x="1103506" y="6021247"/>
                  <a:pt x="1105685" y="6009297"/>
                  <a:pt x="1105685" y="5995505"/>
                </a:cubicBezTo>
                <a:cubicBezTo>
                  <a:pt x="1105685" y="5981711"/>
                  <a:pt x="1103578" y="5969066"/>
                  <a:pt x="1099317" y="5957573"/>
                </a:cubicBezTo>
                <a:cubicBezTo>
                  <a:pt x="1095079" y="5946077"/>
                  <a:pt x="1089046" y="5936187"/>
                  <a:pt x="1081217" y="5927925"/>
                </a:cubicBezTo>
                <a:cubicBezTo>
                  <a:pt x="1073412" y="5919664"/>
                  <a:pt x="1063883" y="5913270"/>
                  <a:pt x="1052607" y="5908792"/>
                </a:cubicBezTo>
                <a:cubicBezTo>
                  <a:pt x="1041355" y="5904290"/>
                  <a:pt x="1028714" y="5902063"/>
                  <a:pt x="1014684" y="5902063"/>
                </a:cubicBezTo>
                <a:cubicBezTo>
                  <a:pt x="994453" y="5902063"/>
                  <a:pt x="977240" y="5906662"/>
                  <a:pt x="962971" y="5915856"/>
                </a:cubicBezTo>
                <a:cubicBezTo>
                  <a:pt x="948702" y="5925053"/>
                  <a:pt x="938143" y="5940330"/>
                  <a:pt x="931248" y="5961716"/>
                </a:cubicBezTo>
                <a:lnTo>
                  <a:pt x="974343" y="5961716"/>
                </a:lnTo>
                <a:cubicBezTo>
                  <a:pt x="975947" y="5956207"/>
                  <a:pt x="980328" y="5950962"/>
                  <a:pt x="987439" y="5946030"/>
                </a:cubicBezTo>
                <a:cubicBezTo>
                  <a:pt x="994573" y="5941072"/>
                  <a:pt x="1003072" y="5938606"/>
                  <a:pt x="1012960" y="5938606"/>
                </a:cubicBezTo>
                <a:cubicBezTo>
                  <a:pt x="1026750" y="5938606"/>
                  <a:pt x="1037332" y="5942151"/>
                  <a:pt x="1044682" y="5949286"/>
                </a:cubicBezTo>
                <a:lnTo>
                  <a:pt x="1044635" y="5949311"/>
                </a:lnTo>
                <a:cubicBezTo>
                  <a:pt x="1051985" y="5956422"/>
                  <a:pt x="1056007" y="5967941"/>
                  <a:pt x="1056701" y="5983795"/>
                </a:cubicBezTo>
                <a:lnTo>
                  <a:pt x="928112" y="5983795"/>
                </a:lnTo>
                <a:cubicBezTo>
                  <a:pt x="927202" y="5997588"/>
                  <a:pt x="928351" y="6010806"/>
                  <a:pt x="931559" y="6023450"/>
                </a:cubicBezTo>
                <a:cubicBezTo>
                  <a:pt x="934768" y="6036071"/>
                  <a:pt x="940011" y="6047349"/>
                  <a:pt x="947241" y="6057240"/>
                </a:cubicBezTo>
                <a:cubicBezTo>
                  <a:pt x="954471" y="6067105"/>
                  <a:pt x="963737" y="6074983"/>
                  <a:pt x="974989" y="6080850"/>
                </a:cubicBezTo>
                <a:cubicBezTo>
                  <a:pt x="986242" y="6086694"/>
                  <a:pt x="999457" y="6089639"/>
                  <a:pt x="1014636" y="6089639"/>
                </a:cubicBezTo>
                <a:close/>
                <a:moveTo>
                  <a:pt x="826768" y="6089664"/>
                </a:moveTo>
                <a:cubicBezTo>
                  <a:pt x="836416" y="6089664"/>
                  <a:pt x="845849" y="6088802"/>
                  <a:pt x="855043" y="6087078"/>
                </a:cubicBezTo>
                <a:cubicBezTo>
                  <a:pt x="864236" y="6085354"/>
                  <a:pt x="872520" y="6082360"/>
                  <a:pt x="879870" y="6078122"/>
                </a:cubicBezTo>
                <a:cubicBezTo>
                  <a:pt x="887244" y="6073883"/>
                  <a:pt x="893157" y="6068064"/>
                  <a:pt x="897634" y="6060712"/>
                </a:cubicBezTo>
                <a:cubicBezTo>
                  <a:pt x="902111" y="6053337"/>
                  <a:pt x="904362" y="6043925"/>
                  <a:pt x="904362" y="6032431"/>
                </a:cubicBezTo>
                <a:cubicBezTo>
                  <a:pt x="904362" y="6024624"/>
                  <a:pt x="902758" y="6017991"/>
                  <a:pt x="899526" y="6012603"/>
                </a:cubicBezTo>
                <a:cubicBezTo>
                  <a:pt x="896294" y="6007191"/>
                  <a:pt x="892056" y="6002713"/>
                  <a:pt x="886765" y="5999145"/>
                </a:cubicBezTo>
                <a:cubicBezTo>
                  <a:pt x="881474" y="5995577"/>
                  <a:pt x="875441" y="5992703"/>
                  <a:pt x="868665" y="5990524"/>
                </a:cubicBezTo>
                <a:cubicBezTo>
                  <a:pt x="861890" y="5988321"/>
                  <a:pt x="854947" y="5986429"/>
                  <a:pt x="847812" y="5984824"/>
                </a:cubicBezTo>
                <a:cubicBezTo>
                  <a:pt x="830359" y="5981137"/>
                  <a:pt x="816736" y="5977473"/>
                  <a:pt x="806968" y="5973785"/>
                </a:cubicBezTo>
                <a:cubicBezTo>
                  <a:pt x="797200" y="5970121"/>
                  <a:pt x="792316" y="5964589"/>
                  <a:pt x="792316" y="5957238"/>
                </a:cubicBezTo>
                <a:cubicBezTo>
                  <a:pt x="792316" y="5952855"/>
                  <a:pt x="793346" y="5949239"/>
                  <a:pt x="795405" y="5946366"/>
                </a:cubicBezTo>
                <a:cubicBezTo>
                  <a:pt x="797464" y="5943492"/>
                  <a:pt x="800049" y="5941193"/>
                  <a:pt x="803162" y="5939469"/>
                </a:cubicBezTo>
                <a:cubicBezTo>
                  <a:pt x="806274" y="5937721"/>
                  <a:pt x="809698" y="5936452"/>
                  <a:pt x="813504" y="5935661"/>
                </a:cubicBezTo>
                <a:cubicBezTo>
                  <a:pt x="817311" y="5934871"/>
                  <a:pt x="820926" y="5934464"/>
                  <a:pt x="824374" y="5934464"/>
                </a:cubicBezTo>
                <a:cubicBezTo>
                  <a:pt x="829186" y="5934464"/>
                  <a:pt x="833855" y="5935039"/>
                  <a:pt x="838332" y="5936188"/>
                </a:cubicBezTo>
                <a:cubicBezTo>
                  <a:pt x="842809" y="5937338"/>
                  <a:pt x="846783" y="5939110"/>
                  <a:pt x="850230" y="5941528"/>
                </a:cubicBezTo>
                <a:cubicBezTo>
                  <a:pt x="853678" y="5943947"/>
                  <a:pt x="856503" y="5947060"/>
                  <a:pt x="858682" y="5950844"/>
                </a:cubicBezTo>
                <a:lnTo>
                  <a:pt x="858562" y="5950916"/>
                </a:lnTo>
                <a:cubicBezTo>
                  <a:pt x="860741" y="5954723"/>
                  <a:pt x="861842" y="5959249"/>
                  <a:pt x="861842" y="5964541"/>
                </a:cubicBezTo>
                <a:lnTo>
                  <a:pt x="908384" y="5964541"/>
                </a:lnTo>
                <a:cubicBezTo>
                  <a:pt x="907929" y="5952568"/>
                  <a:pt x="905248" y="5942630"/>
                  <a:pt x="900292" y="5934704"/>
                </a:cubicBezTo>
                <a:cubicBezTo>
                  <a:pt x="895360" y="5926777"/>
                  <a:pt x="889039" y="5920407"/>
                  <a:pt x="881330" y="5915570"/>
                </a:cubicBezTo>
                <a:cubicBezTo>
                  <a:pt x="873621" y="5910733"/>
                  <a:pt x="864835" y="5907284"/>
                  <a:pt x="854947" y="5905225"/>
                </a:cubicBezTo>
                <a:cubicBezTo>
                  <a:pt x="845059" y="5903142"/>
                  <a:pt x="834740" y="5902112"/>
                  <a:pt x="824613" y="5902112"/>
                </a:cubicBezTo>
                <a:cubicBezTo>
                  <a:pt x="814486" y="5902112"/>
                  <a:pt x="804550" y="5903094"/>
                  <a:pt x="794782" y="5905033"/>
                </a:cubicBezTo>
                <a:cubicBezTo>
                  <a:pt x="785014" y="5906997"/>
                  <a:pt x="776323" y="5910397"/>
                  <a:pt x="768758" y="5915211"/>
                </a:cubicBezTo>
                <a:cubicBezTo>
                  <a:pt x="761192" y="5920024"/>
                  <a:pt x="755040" y="5926418"/>
                  <a:pt x="750323" y="5934344"/>
                </a:cubicBezTo>
                <a:cubicBezTo>
                  <a:pt x="745631" y="5942271"/>
                  <a:pt x="743260" y="5952113"/>
                  <a:pt x="743260" y="5963823"/>
                </a:cubicBezTo>
                <a:cubicBezTo>
                  <a:pt x="743260" y="5972085"/>
                  <a:pt x="744888" y="5979029"/>
                  <a:pt x="748096" y="5984681"/>
                </a:cubicBezTo>
                <a:cubicBezTo>
                  <a:pt x="751329" y="5990308"/>
                  <a:pt x="755566" y="5995026"/>
                  <a:pt x="760857" y="5998809"/>
                </a:cubicBezTo>
                <a:cubicBezTo>
                  <a:pt x="766148" y="6002617"/>
                  <a:pt x="772182" y="6005658"/>
                  <a:pt x="778957" y="6007957"/>
                </a:cubicBezTo>
                <a:cubicBezTo>
                  <a:pt x="785732" y="6010256"/>
                  <a:pt x="792699" y="6012196"/>
                  <a:pt x="799810" y="6013824"/>
                </a:cubicBezTo>
                <a:cubicBezTo>
                  <a:pt x="806705" y="6015429"/>
                  <a:pt x="813480" y="6016913"/>
                  <a:pt x="820160" y="6018302"/>
                </a:cubicBezTo>
                <a:cubicBezTo>
                  <a:pt x="826840" y="6019691"/>
                  <a:pt x="832753" y="6021248"/>
                  <a:pt x="837925" y="6022972"/>
                </a:cubicBezTo>
                <a:cubicBezTo>
                  <a:pt x="843096" y="6024672"/>
                  <a:pt x="847310" y="6026923"/>
                  <a:pt x="850518" y="6029677"/>
                </a:cubicBezTo>
                <a:cubicBezTo>
                  <a:pt x="853750" y="6032431"/>
                  <a:pt x="855354" y="6035999"/>
                  <a:pt x="855354" y="6040357"/>
                </a:cubicBezTo>
                <a:cubicBezTo>
                  <a:pt x="855354" y="6044021"/>
                  <a:pt x="854444" y="6046967"/>
                  <a:pt x="852601" y="6049146"/>
                </a:cubicBezTo>
                <a:cubicBezTo>
                  <a:pt x="850757" y="6051325"/>
                  <a:pt x="848531" y="6053001"/>
                  <a:pt x="845873" y="6054151"/>
                </a:cubicBezTo>
                <a:cubicBezTo>
                  <a:pt x="843239" y="6055276"/>
                  <a:pt x="840319" y="6056043"/>
                  <a:pt x="837087" y="6056378"/>
                </a:cubicBezTo>
                <a:cubicBezTo>
                  <a:pt x="833878" y="6056737"/>
                  <a:pt x="830886" y="6056905"/>
                  <a:pt x="828132" y="6056905"/>
                </a:cubicBezTo>
                <a:cubicBezTo>
                  <a:pt x="819418" y="6056905"/>
                  <a:pt x="811828" y="6055228"/>
                  <a:pt x="805388" y="6051900"/>
                </a:cubicBezTo>
                <a:cubicBezTo>
                  <a:pt x="798972" y="6048571"/>
                  <a:pt x="795405" y="6042201"/>
                  <a:pt x="794710" y="6032766"/>
                </a:cubicBezTo>
                <a:lnTo>
                  <a:pt x="748168" y="6032766"/>
                </a:lnTo>
                <a:cubicBezTo>
                  <a:pt x="749102" y="6043806"/>
                  <a:pt x="751903" y="6052953"/>
                  <a:pt x="756620" y="6060185"/>
                </a:cubicBezTo>
                <a:cubicBezTo>
                  <a:pt x="761336" y="6067417"/>
                  <a:pt x="767274" y="6073212"/>
                  <a:pt x="774384" y="6077595"/>
                </a:cubicBezTo>
                <a:cubicBezTo>
                  <a:pt x="781495" y="6081953"/>
                  <a:pt x="789611" y="6085066"/>
                  <a:pt x="798685" y="6086910"/>
                </a:cubicBezTo>
                <a:cubicBezTo>
                  <a:pt x="807758" y="6088730"/>
                  <a:pt x="817119" y="6089664"/>
                  <a:pt x="826768" y="6089664"/>
                </a:cubicBezTo>
                <a:close/>
                <a:moveTo>
                  <a:pt x="1272221" y="6152739"/>
                </a:moveTo>
                <a:lnTo>
                  <a:pt x="1272221" y="5906517"/>
                </a:lnTo>
                <a:lnTo>
                  <a:pt x="1223261" y="5906517"/>
                </a:lnTo>
                <a:lnTo>
                  <a:pt x="1223261" y="6152739"/>
                </a:lnTo>
                <a:close/>
                <a:moveTo>
                  <a:pt x="1183973" y="6152739"/>
                </a:moveTo>
                <a:lnTo>
                  <a:pt x="1183973" y="5906517"/>
                </a:lnTo>
                <a:lnTo>
                  <a:pt x="1135013" y="5906517"/>
                </a:lnTo>
                <a:lnTo>
                  <a:pt x="1135013" y="6152739"/>
                </a:lnTo>
                <a:close/>
                <a:moveTo>
                  <a:pt x="817574" y="6406051"/>
                </a:moveTo>
                <a:lnTo>
                  <a:pt x="748431" y="6192301"/>
                </a:lnTo>
                <a:lnTo>
                  <a:pt x="695449" y="6192301"/>
                </a:lnTo>
                <a:lnTo>
                  <a:pt x="624511" y="6406051"/>
                </a:lnTo>
                <a:lnTo>
                  <a:pt x="672992" y="6406051"/>
                </a:lnTo>
                <a:lnTo>
                  <a:pt x="721186" y="6255760"/>
                </a:lnTo>
                <a:lnTo>
                  <a:pt x="721785" y="6255760"/>
                </a:lnTo>
                <a:lnTo>
                  <a:pt x="769380" y="6406051"/>
                </a:lnTo>
                <a:close/>
                <a:moveTo>
                  <a:pt x="721042" y="6469725"/>
                </a:moveTo>
                <a:cubicBezTo>
                  <a:pt x="637511" y="6469725"/>
                  <a:pt x="569541" y="6401740"/>
                  <a:pt x="569541" y="6318189"/>
                </a:cubicBezTo>
                <a:cubicBezTo>
                  <a:pt x="569541" y="6234638"/>
                  <a:pt x="637511" y="6166653"/>
                  <a:pt x="721042" y="6166653"/>
                </a:cubicBezTo>
                <a:cubicBezTo>
                  <a:pt x="804574" y="6166653"/>
                  <a:pt x="872543" y="6234638"/>
                  <a:pt x="872543" y="6318189"/>
                </a:cubicBezTo>
                <a:cubicBezTo>
                  <a:pt x="872543" y="6401740"/>
                  <a:pt x="804574" y="6469725"/>
                  <a:pt x="721042" y="6469725"/>
                </a:cubicBezTo>
                <a:close/>
                <a:moveTo>
                  <a:pt x="721042" y="6517619"/>
                </a:moveTo>
                <a:cubicBezTo>
                  <a:pt x="830981" y="6517619"/>
                  <a:pt x="920426" y="6428153"/>
                  <a:pt x="920426" y="6318189"/>
                </a:cubicBezTo>
                <a:cubicBezTo>
                  <a:pt x="920426" y="6208225"/>
                  <a:pt x="830981" y="6118759"/>
                  <a:pt x="721042" y="6118759"/>
                </a:cubicBezTo>
                <a:cubicBezTo>
                  <a:pt x="611104" y="6118759"/>
                  <a:pt x="521659" y="6208225"/>
                  <a:pt x="521659" y="6318189"/>
                </a:cubicBezTo>
                <a:cubicBezTo>
                  <a:pt x="521659" y="6428153"/>
                  <a:pt x="611104" y="6517619"/>
                  <a:pt x="721042" y="6517619"/>
                </a:cubicBezTo>
                <a:close/>
                <a:moveTo>
                  <a:pt x="2617678" y="6857999"/>
                </a:moveTo>
                <a:lnTo>
                  <a:pt x="2017173" y="6857999"/>
                </a:lnTo>
                <a:lnTo>
                  <a:pt x="1856270" y="6857999"/>
                </a:lnTo>
                <a:lnTo>
                  <a:pt x="1666272" y="6857999"/>
                </a:lnTo>
                <a:lnTo>
                  <a:pt x="1033741" y="6857999"/>
                </a:lnTo>
                <a:lnTo>
                  <a:pt x="0" y="6857999"/>
                </a:lnTo>
                <a:lnTo>
                  <a:pt x="0" y="0"/>
                </a:lnTo>
                <a:lnTo>
                  <a:pt x="1666272" y="0"/>
                </a:lnTo>
                <a:lnTo>
                  <a:pt x="1666272" y="2"/>
                </a:lnTo>
                <a:lnTo>
                  <a:pt x="1856270" y="2"/>
                </a:lnTo>
                <a:lnTo>
                  <a:pt x="2017173" y="2"/>
                </a:lnTo>
                <a:lnTo>
                  <a:pt x="2617679" y="2"/>
                </a:lnTo>
                <a:lnTo>
                  <a:pt x="2723341" y="233721"/>
                </a:lnTo>
                <a:cubicBezTo>
                  <a:pt x="3138735" y="1215821"/>
                  <a:pt x="3368438" y="2295585"/>
                  <a:pt x="3368438" y="3429000"/>
                </a:cubicBezTo>
                <a:cubicBezTo>
                  <a:pt x="3368438" y="4562414"/>
                  <a:pt x="3138735" y="5642177"/>
                  <a:pt x="2723341" y="6624278"/>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sp>
        <p:nvSpPr>
          <p:cNvPr id="19" name="Tijdelijke aanduiding voor tekst 18">
            <a:extLst>
              <a:ext uri="{FF2B5EF4-FFF2-40B4-BE49-F238E27FC236}">
                <a16:creationId xmlns:a16="http://schemas.microsoft.com/office/drawing/2014/main" id="{4E1EE288-13C8-5643-C50A-1254928F7BE0}"/>
              </a:ext>
            </a:extLst>
          </p:cNvPr>
          <p:cNvSpPr>
            <a:spLocks noGrp="1"/>
          </p:cNvSpPr>
          <p:nvPr>
            <p:ph type="body" sz="quarter" idx="10" hasCustomPrompt="1"/>
          </p:nvPr>
        </p:nvSpPr>
        <p:spPr>
          <a:xfrm>
            <a:off x="839788" y="950913"/>
            <a:ext cx="6086308" cy="914400"/>
          </a:xfrm>
          <a:prstGeom prst="rect">
            <a:avLst/>
          </a:prstGeom>
        </p:spPr>
        <p:txBody>
          <a:bodyPr/>
          <a:lstStyle>
            <a:lvl1pPr>
              <a:buNone/>
              <a:defRPr sz="4000" b="1">
                <a:solidFill>
                  <a:srgbClr val="EF9C00"/>
                </a:solidFill>
              </a:defRPr>
            </a:lvl1pPr>
            <a:lvl2pPr>
              <a:defRPr sz="4000" b="1">
                <a:solidFill>
                  <a:srgbClr val="EF9C00"/>
                </a:solidFill>
              </a:defRPr>
            </a:lvl2pPr>
            <a:lvl3pPr>
              <a:defRPr sz="4000" b="1">
                <a:solidFill>
                  <a:srgbClr val="EF9C00"/>
                </a:solidFill>
              </a:defRPr>
            </a:lvl3pPr>
            <a:lvl4pPr>
              <a:defRPr sz="4000" b="1">
                <a:solidFill>
                  <a:srgbClr val="EF9C00"/>
                </a:solidFill>
              </a:defRPr>
            </a:lvl4pPr>
            <a:lvl5pPr>
              <a:defRPr sz="4000" b="1">
                <a:solidFill>
                  <a:srgbClr val="EF9C00"/>
                </a:solidFill>
              </a:defRPr>
            </a:lvl5pPr>
          </a:lstStyle>
          <a:p>
            <a:pPr lvl="0"/>
            <a:r>
              <a:rPr lang="nl-NL"/>
              <a:t>Titel</a:t>
            </a:r>
          </a:p>
        </p:txBody>
      </p:sp>
    </p:spTree>
    <p:extLst>
      <p:ext uri="{BB962C8B-B14F-4D97-AF65-F5344CB8AC3E}">
        <p14:creationId xmlns:p14="http://schemas.microsoft.com/office/powerpoint/2010/main" val="310085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19" name="Tijdelijke aanduiding voor tekst 18">
            <a:extLst>
              <a:ext uri="{FF2B5EF4-FFF2-40B4-BE49-F238E27FC236}">
                <a16:creationId xmlns:a16="http://schemas.microsoft.com/office/drawing/2014/main" id="{4E1EE288-13C8-5643-C50A-1254928F7BE0}"/>
              </a:ext>
            </a:extLst>
          </p:cNvPr>
          <p:cNvSpPr>
            <a:spLocks noGrp="1"/>
          </p:cNvSpPr>
          <p:nvPr>
            <p:ph type="body" sz="quarter" idx="10" hasCustomPrompt="1"/>
          </p:nvPr>
        </p:nvSpPr>
        <p:spPr>
          <a:xfrm>
            <a:off x="839788" y="950913"/>
            <a:ext cx="6086308" cy="914400"/>
          </a:xfrm>
          <a:prstGeom prst="rect">
            <a:avLst/>
          </a:prstGeom>
        </p:spPr>
        <p:txBody>
          <a:bodyPr/>
          <a:lstStyle>
            <a:lvl1pPr>
              <a:buNone/>
              <a:defRPr sz="4000" b="1">
                <a:solidFill>
                  <a:srgbClr val="EF9C00"/>
                </a:solidFill>
              </a:defRPr>
            </a:lvl1pPr>
            <a:lvl2pPr>
              <a:defRPr sz="4000" b="1">
                <a:solidFill>
                  <a:srgbClr val="EF9C00"/>
                </a:solidFill>
              </a:defRPr>
            </a:lvl2pPr>
            <a:lvl3pPr>
              <a:defRPr sz="4000" b="1">
                <a:solidFill>
                  <a:srgbClr val="EF9C00"/>
                </a:solidFill>
              </a:defRPr>
            </a:lvl3pPr>
            <a:lvl4pPr>
              <a:defRPr sz="4000" b="1">
                <a:solidFill>
                  <a:srgbClr val="EF9C00"/>
                </a:solidFill>
              </a:defRPr>
            </a:lvl4pPr>
            <a:lvl5pPr>
              <a:defRPr sz="4000" b="1">
                <a:solidFill>
                  <a:srgbClr val="EF9C00"/>
                </a:solidFill>
              </a:defRPr>
            </a:lvl5pPr>
          </a:lstStyle>
          <a:p>
            <a:pPr lvl="0"/>
            <a:r>
              <a:rPr lang="nl-NL"/>
              <a:t>Titel</a:t>
            </a:r>
          </a:p>
        </p:txBody>
      </p:sp>
      <p:pic>
        <p:nvPicPr>
          <p:cNvPr id="2" name="Afbeelding 1">
            <a:extLst>
              <a:ext uri="{FF2B5EF4-FFF2-40B4-BE49-F238E27FC236}">
                <a16:creationId xmlns:a16="http://schemas.microsoft.com/office/drawing/2014/main" id="{670075D7-DBFD-A4A4-EF46-E14E19B6DD1E}"/>
              </a:ext>
            </a:extLst>
          </p:cNvPr>
          <p:cNvPicPr>
            <a:picLocks noChangeAspect="1"/>
          </p:cNvPicPr>
          <p:nvPr userDrawn="1"/>
        </p:nvPicPr>
        <p:blipFill>
          <a:blip r:embed="rId2"/>
          <a:stretch>
            <a:fillRect/>
          </a:stretch>
        </p:blipFill>
        <p:spPr>
          <a:xfrm>
            <a:off x="9953622" y="220663"/>
            <a:ext cx="2026285" cy="1187450"/>
          </a:xfrm>
          <a:prstGeom prst="rect">
            <a:avLst/>
          </a:prstGeom>
        </p:spPr>
      </p:pic>
    </p:spTree>
    <p:extLst>
      <p:ext uri="{BB962C8B-B14F-4D97-AF65-F5344CB8AC3E}">
        <p14:creationId xmlns:p14="http://schemas.microsoft.com/office/powerpoint/2010/main" val="3755424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19" name="Vrije vorm 18">
            <a:extLst>
              <a:ext uri="{FF2B5EF4-FFF2-40B4-BE49-F238E27FC236}">
                <a16:creationId xmlns:a16="http://schemas.microsoft.com/office/drawing/2014/main" id="{744F556A-3A17-B017-9A67-FBB37A990BB1}"/>
              </a:ext>
            </a:extLst>
          </p:cNvPr>
          <p:cNvSpPr/>
          <p:nvPr userDrawn="1"/>
        </p:nvSpPr>
        <p:spPr>
          <a:xfrm>
            <a:off x="6744072" y="0"/>
            <a:ext cx="1512168" cy="6857998"/>
          </a:xfrm>
          <a:custGeom>
            <a:avLst/>
            <a:gdLst>
              <a:gd name="connsiteX0" fmla="*/ 750760 w 1512168"/>
              <a:gd name="connsiteY0" fmla="*/ 0 h 6857998"/>
              <a:gd name="connsiteX1" fmla="*/ 1512168 w 1512168"/>
              <a:gd name="connsiteY1" fmla="*/ 0 h 6857998"/>
              <a:gd name="connsiteX2" fmla="*/ 1512168 w 1512168"/>
              <a:gd name="connsiteY2" fmla="*/ 6857998 h 6857998"/>
              <a:gd name="connsiteX3" fmla="*/ 750759 w 1512168"/>
              <a:gd name="connsiteY3" fmla="*/ 6857998 h 6857998"/>
              <a:gd name="connsiteX4" fmla="*/ 645097 w 1512168"/>
              <a:gd name="connsiteY4" fmla="*/ 6624279 h 6857998"/>
              <a:gd name="connsiteX5" fmla="*/ 0 w 1512168"/>
              <a:gd name="connsiteY5" fmla="*/ 3429000 h 6857998"/>
              <a:gd name="connsiteX6" fmla="*/ 645097 w 1512168"/>
              <a:gd name="connsiteY6" fmla="*/ 233721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168" h="6857998">
                <a:moveTo>
                  <a:pt x="750760" y="0"/>
                </a:moveTo>
                <a:lnTo>
                  <a:pt x="1512168" y="0"/>
                </a:lnTo>
                <a:lnTo>
                  <a:pt x="1512168" y="6857998"/>
                </a:lnTo>
                <a:lnTo>
                  <a:pt x="750759" y="6857998"/>
                </a:lnTo>
                <a:lnTo>
                  <a:pt x="645097" y="6624279"/>
                </a:lnTo>
                <a:cubicBezTo>
                  <a:pt x="229703" y="5642179"/>
                  <a:pt x="0" y="4562415"/>
                  <a:pt x="0" y="3429000"/>
                </a:cubicBezTo>
                <a:cubicBezTo>
                  <a:pt x="0" y="2295586"/>
                  <a:pt x="229703" y="1215822"/>
                  <a:pt x="645097" y="233721"/>
                </a:cubicBezTo>
                <a:close/>
              </a:path>
            </a:pathLst>
          </a:custGeom>
          <a:gradFill flip="none" rotWithShape="1">
            <a:gsLst>
              <a:gs pos="0">
                <a:srgbClr val="FCC006"/>
              </a:gs>
              <a:gs pos="100000">
                <a:srgbClr val="EF9C0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solidFill>
                <a:srgbClr val="EF9C00"/>
              </a:solidFill>
            </a:endParaRPr>
          </a:p>
        </p:txBody>
      </p:sp>
      <p:sp>
        <p:nvSpPr>
          <p:cNvPr id="12" name="Tijdelijke aanduiding voor tekst 18">
            <a:extLst>
              <a:ext uri="{FF2B5EF4-FFF2-40B4-BE49-F238E27FC236}">
                <a16:creationId xmlns:a16="http://schemas.microsoft.com/office/drawing/2014/main" id="{87C6B4BF-AC6A-B59F-7DE1-C1F774B50689}"/>
              </a:ext>
            </a:extLst>
          </p:cNvPr>
          <p:cNvSpPr>
            <a:spLocks noGrp="1"/>
          </p:cNvSpPr>
          <p:nvPr>
            <p:ph type="body" sz="quarter" idx="10" hasCustomPrompt="1"/>
          </p:nvPr>
        </p:nvSpPr>
        <p:spPr>
          <a:xfrm>
            <a:off x="839788" y="950913"/>
            <a:ext cx="6086308" cy="914400"/>
          </a:xfrm>
          <a:prstGeom prst="rect">
            <a:avLst/>
          </a:prstGeom>
        </p:spPr>
        <p:txBody>
          <a:bodyPr/>
          <a:lstStyle>
            <a:lvl1pPr>
              <a:buNone/>
              <a:defRPr sz="4000" b="1">
                <a:solidFill>
                  <a:srgbClr val="EF9C00"/>
                </a:solidFill>
              </a:defRPr>
            </a:lvl1pPr>
            <a:lvl2pPr>
              <a:defRPr sz="4000" b="1">
                <a:solidFill>
                  <a:srgbClr val="EF9C00"/>
                </a:solidFill>
              </a:defRPr>
            </a:lvl2pPr>
            <a:lvl3pPr>
              <a:defRPr sz="4000" b="1">
                <a:solidFill>
                  <a:srgbClr val="EF9C00"/>
                </a:solidFill>
              </a:defRPr>
            </a:lvl3pPr>
            <a:lvl4pPr>
              <a:defRPr sz="4000" b="1">
                <a:solidFill>
                  <a:srgbClr val="EF9C00"/>
                </a:solidFill>
              </a:defRPr>
            </a:lvl4pPr>
            <a:lvl5pPr>
              <a:defRPr sz="4000" b="1">
                <a:solidFill>
                  <a:srgbClr val="EF9C00"/>
                </a:solidFill>
              </a:defRPr>
            </a:lvl5pPr>
          </a:lstStyle>
          <a:p>
            <a:pPr lvl="0"/>
            <a:r>
              <a:rPr lang="nl-NL"/>
              <a:t>Titel</a:t>
            </a:r>
          </a:p>
        </p:txBody>
      </p:sp>
      <p:sp>
        <p:nvSpPr>
          <p:cNvPr id="21" name="Tijdelijke aanduiding voor afbeelding 20">
            <a:extLst>
              <a:ext uri="{FF2B5EF4-FFF2-40B4-BE49-F238E27FC236}">
                <a16:creationId xmlns:a16="http://schemas.microsoft.com/office/drawing/2014/main" id="{40C3D9D7-59F9-8E02-11D2-83E6B7894813}"/>
              </a:ext>
            </a:extLst>
          </p:cNvPr>
          <p:cNvSpPr>
            <a:spLocks noGrp="1"/>
          </p:cNvSpPr>
          <p:nvPr>
            <p:ph type="pic" sz="quarter" idx="11"/>
          </p:nvPr>
        </p:nvSpPr>
        <p:spPr>
          <a:xfrm>
            <a:off x="7248129" y="2"/>
            <a:ext cx="4943872" cy="6857999"/>
          </a:xfrm>
          <a:custGeom>
            <a:avLst/>
            <a:gdLst>
              <a:gd name="connsiteX0" fmla="*/ 4339423 w 4943872"/>
              <a:gd name="connsiteY0" fmla="*/ 864232 h 6857999"/>
              <a:gd name="connsiteX1" fmla="*/ 4339423 w 4943872"/>
              <a:gd name="connsiteY1" fmla="*/ 882466 h 6857999"/>
              <a:gd name="connsiteX2" fmla="*/ 4338561 w 4943872"/>
              <a:gd name="connsiteY2" fmla="*/ 893506 h 6857999"/>
              <a:gd name="connsiteX3" fmla="*/ 4333916 w 4943872"/>
              <a:gd name="connsiteY3" fmla="*/ 907131 h 6857999"/>
              <a:gd name="connsiteX4" fmla="*/ 4322185 w 4943872"/>
              <a:gd name="connsiteY4" fmla="*/ 918674 h 6857999"/>
              <a:gd name="connsiteX5" fmla="*/ 4299776 w 4943872"/>
              <a:gd name="connsiteY5" fmla="*/ 923511 h 6857999"/>
              <a:gd name="connsiteX6" fmla="*/ 4288403 w 4943872"/>
              <a:gd name="connsiteY6" fmla="*/ 922481 h 6857999"/>
              <a:gd name="connsiteX7" fmla="*/ 4278755 w 4943872"/>
              <a:gd name="connsiteY7" fmla="*/ 918865 h 6857999"/>
              <a:gd name="connsiteX8" fmla="*/ 4272195 w 4943872"/>
              <a:gd name="connsiteY8" fmla="*/ 911801 h 6857999"/>
              <a:gd name="connsiteX9" fmla="*/ 4269777 w 4943872"/>
              <a:gd name="connsiteY9" fmla="*/ 900762 h 6857999"/>
              <a:gd name="connsiteX10" fmla="*/ 4272195 w 4943872"/>
              <a:gd name="connsiteY10" fmla="*/ 889387 h 6857999"/>
              <a:gd name="connsiteX11" fmla="*/ 4278564 w 4943872"/>
              <a:gd name="connsiteY11" fmla="*/ 881987 h 6857999"/>
              <a:gd name="connsiteX12" fmla="*/ 4287877 w 4943872"/>
              <a:gd name="connsiteY12" fmla="*/ 877317 h 6857999"/>
              <a:gd name="connsiteX13" fmla="*/ 4298746 w 4943872"/>
              <a:gd name="connsiteY13" fmla="*/ 874564 h 6857999"/>
              <a:gd name="connsiteX14" fmla="*/ 4310477 w 4943872"/>
              <a:gd name="connsiteY14" fmla="*/ 872839 h 6857999"/>
              <a:gd name="connsiteX15" fmla="*/ 4321682 w 4943872"/>
              <a:gd name="connsiteY15" fmla="*/ 871115 h 6857999"/>
              <a:gd name="connsiteX16" fmla="*/ 4331689 w 4943872"/>
              <a:gd name="connsiteY16" fmla="*/ 868529 h 6857999"/>
              <a:gd name="connsiteX17" fmla="*/ 4339423 w 4943872"/>
              <a:gd name="connsiteY17" fmla="*/ 864195 h 6857999"/>
              <a:gd name="connsiteX18" fmla="*/ 4339446 w 4943872"/>
              <a:gd name="connsiteY18" fmla="*/ 864219 h 6857999"/>
              <a:gd name="connsiteX19" fmla="*/ 4339423 w 4943872"/>
              <a:gd name="connsiteY19" fmla="*/ 864232 h 6857999"/>
              <a:gd name="connsiteX20" fmla="*/ 3927799 w 4943872"/>
              <a:gd name="connsiteY20" fmla="*/ 805262 h 6857999"/>
              <a:gd name="connsiteX21" fmla="*/ 3954517 w 4943872"/>
              <a:gd name="connsiteY21" fmla="*/ 814913 h 6857999"/>
              <a:gd name="connsiteX22" fmla="*/ 3954541 w 4943872"/>
              <a:gd name="connsiteY22" fmla="*/ 814913 h 6857999"/>
              <a:gd name="connsiteX23" fmla="*/ 3966775 w 4943872"/>
              <a:gd name="connsiteY23" fmla="*/ 843194 h 6857999"/>
              <a:gd name="connsiteX24" fmla="*/ 3887122 w 4943872"/>
              <a:gd name="connsiteY24" fmla="*/ 843194 h 6857999"/>
              <a:gd name="connsiteX25" fmla="*/ 3889373 w 4943872"/>
              <a:gd name="connsiteY25" fmla="*/ 831460 h 6857999"/>
              <a:gd name="connsiteX26" fmla="*/ 3895933 w 4943872"/>
              <a:gd name="connsiteY26" fmla="*/ 819056 h 6857999"/>
              <a:gd name="connsiteX27" fmla="*/ 3908334 w 4943872"/>
              <a:gd name="connsiteY27" fmla="*/ 809237 h 6857999"/>
              <a:gd name="connsiteX28" fmla="*/ 3927799 w 4943872"/>
              <a:gd name="connsiteY28" fmla="*/ 805262 h 6857999"/>
              <a:gd name="connsiteX29" fmla="*/ 3554099 w 4943872"/>
              <a:gd name="connsiteY29" fmla="*/ 805262 h 6857999"/>
              <a:gd name="connsiteX30" fmla="*/ 3580817 w 4943872"/>
              <a:gd name="connsiteY30" fmla="*/ 814913 h 6857999"/>
              <a:gd name="connsiteX31" fmla="*/ 3580841 w 4943872"/>
              <a:gd name="connsiteY31" fmla="*/ 814913 h 6857999"/>
              <a:gd name="connsiteX32" fmla="*/ 3593075 w 4943872"/>
              <a:gd name="connsiteY32" fmla="*/ 843194 h 6857999"/>
              <a:gd name="connsiteX33" fmla="*/ 3513422 w 4943872"/>
              <a:gd name="connsiteY33" fmla="*/ 843194 h 6857999"/>
              <a:gd name="connsiteX34" fmla="*/ 3515673 w 4943872"/>
              <a:gd name="connsiteY34" fmla="*/ 831460 h 6857999"/>
              <a:gd name="connsiteX35" fmla="*/ 3522233 w 4943872"/>
              <a:gd name="connsiteY35" fmla="*/ 819056 h 6857999"/>
              <a:gd name="connsiteX36" fmla="*/ 3534634 w 4943872"/>
              <a:gd name="connsiteY36" fmla="*/ 809237 h 6857999"/>
              <a:gd name="connsiteX37" fmla="*/ 3554099 w 4943872"/>
              <a:gd name="connsiteY37" fmla="*/ 805262 h 6857999"/>
              <a:gd name="connsiteX38" fmla="*/ 3277599 w 4943872"/>
              <a:gd name="connsiteY38" fmla="*/ 773197 h 6857999"/>
              <a:gd name="connsiteX39" fmla="*/ 3338626 w 4943872"/>
              <a:gd name="connsiteY39" fmla="*/ 951482 h 6857999"/>
              <a:gd name="connsiteX40" fmla="*/ 3338649 w 4943872"/>
              <a:gd name="connsiteY40" fmla="*/ 951482 h 6857999"/>
              <a:gd name="connsiteX41" fmla="*/ 3393116 w 4943872"/>
              <a:gd name="connsiteY41" fmla="*/ 951482 h 6857999"/>
              <a:gd name="connsiteX42" fmla="*/ 3453448 w 4943872"/>
              <a:gd name="connsiteY42" fmla="*/ 773197 h 6857999"/>
              <a:gd name="connsiteX43" fmla="*/ 3404847 w 4943872"/>
              <a:gd name="connsiteY43" fmla="*/ 773197 h 6857999"/>
              <a:gd name="connsiteX44" fmla="*/ 3367259 w 4943872"/>
              <a:gd name="connsiteY44" fmla="*/ 894919 h 6857999"/>
              <a:gd name="connsiteX45" fmla="*/ 3366565 w 4943872"/>
              <a:gd name="connsiteY45" fmla="*/ 894919 h 6857999"/>
              <a:gd name="connsiteX46" fmla="*/ 3328977 w 4943872"/>
              <a:gd name="connsiteY46" fmla="*/ 773197 h 6857999"/>
              <a:gd name="connsiteX47" fmla="*/ 4527674 w 4943872"/>
              <a:gd name="connsiteY47" fmla="*/ 768383 h 6857999"/>
              <a:gd name="connsiteX48" fmla="*/ 4497340 w 4943872"/>
              <a:gd name="connsiteY48" fmla="*/ 775447 h 6857999"/>
              <a:gd name="connsiteX49" fmla="*/ 4473207 w 4943872"/>
              <a:gd name="connsiteY49" fmla="*/ 798029 h 6857999"/>
              <a:gd name="connsiteX50" fmla="*/ 4472178 w 4943872"/>
              <a:gd name="connsiteY50" fmla="*/ 798029 h 6857999"/>
              <a:gd name="connsiteX51" fmla="*/ 4472178 w 4943872"/>
              <a:gd name="connsiteY51" fmla="*/ 773196 h 6857999"/>
              <a:gd name="connsiteX52" fmla="*/ 4472154 w 4943872"/>
              <a:gd name="connsiteY52" fmla="*/ 773172 h 6857999"/>
              <a:gd name="connsiteX53" fmla="*/ 4425612 w 4943872"/>
              <a:gd name="connsiteY53" fmla="*/ 773172 h 6857999"/>
              <a:gd name="connsiteX54" fmla="*/ 4425612 w 4943872"/>
              <a:gd name="connsiteY54" fmla="*/ 951457 h 6857999"/>
              <a:gd name="connsiteX55" fmla="*/ 4474572 w 4943872"/>
              <a:gd name="connsiteY55" fmla="*/ 951457 h 6857999"/>
              <a:gd name="connsiteX56" fmla="*/ 4474572 w 4943872"/>
              <a:gd name="connsiteY56" fmla="*/ 858016 h 6857999"/>
              <a:gd name="connsiteX57" fmla="*/ 4483526 w 4943872"/>
              <a:gd name="connsiteY57" fmla="*/ 818887 h 6857999"/>
              <a:gd name="connsiteX58" fmla="*/ 4512495 w 4943872"/>
              <a:gd name="connsiteY58" fmla="*/ 806985 h 6857999"/>
              <a:gd name="connsiteX59" fmla="*/ 4536963 w 4943872"/>
              <a:gd name="connsiteY59" fmla="*/ 817857 h 6857999"/>
              <a:gd name="connsiteX60" fmla="*/ 4543858 w 4943872"/>
              <a:gd name="connsiteY60" fmla="*/ 850784 h 6857999"/>
              <a:gd name="connsiteX61" fmla="*/ 4543858 w 4943872"/>
              <a:gd name="connsiteY61" fmla="*/ 951481 h 6857999"/>
              <a:gd name="connsiteX62" fmla="*/ 4592818 w 4943872"/>
              <a:gd name="connsiteY62" fmla="*/ 951481 h 6857999"/>
              <a:gd name="connsiteX63" fmla="*/ 4592818 w 4943872"/>
              <a:gd name="connsiteY63" fmla="*/ 841828 h 6857999"/>
              <a:gd name="connsiteX64" fmla="*/ 4589898 w 4943872"/>
              <a:gd name="connsiteY64" fmla="*/ 811655 h 6857999"/>
              <a:gd name="connsiteX65" fmla="*/ 4579723 w 4943872"/>
              <a:gd name="connsiteY65" fmla="*/ 788546 h 6857999"/>
              <a:gd name="connsiteX66" fmla="*/ 4559899 w 4943872"/>
              <a:gd name="connsiteY66" fmla="*/ 773723 h 6857999"/>
              <a:gd name="connsiteX67" fmla="*/ 4527674 w 4943872"/>
              <a:gd name="connsiteY67" fmla="*/ 768383 h 6857999"/>
              <a:gd name="connsiteX68" fmla="*/ 4310118 w 4943872"/>
              <a:gd name="connsiteY68" fmla="*/ 768383 h 6857999"/>
              <a:gd name="connsiteX69" fmla="*/ 4280646 w 4943872"/>
              <a:gd name="connsiteY69" fmla="*/ 771328 h 6857999"/>
              <a:gd name="connsiteX70" fmla="*/ 4254263 w 4943872"/>
              <a:gd name="connsiteY70" fmla="*/ 781147 h 6857999"/>
              <a:gd name="connsiteX71" fmla="*/ 4234966 w 4943872"/>
              <a:gd name="connsiteY71" fmla="*/ 799418 h 6857999"/>
              <a:gd name="connsiteX72" fmla="*/ 4226347 w 4943872"/>
              <a:gd name="connsiteY72" fmla="*/ 828035 h 6857999"/>
              <a:gd name="connsiteX73" fmla="*/ 4226300 w 4943872"/>
              <a:gd name="connsiteY73" fmla="*/ 828059 h 6857999"/>
              <a:gd name="connsiteX74" fmla="*/ 4275260 w 4943872"/>
              <a:gd name="connsiteY74" fmla="*/ 828059 h 6857999"/>
              <a:gd name="connsiteX75" fmla="*/ 4284908 w 4943872"/>
              <a:gd name="connsiteY75" fmla="*/ 807369 h 6857999"/>
              <a:gd name="connsiteX76" fmla="*/ 4307652 w 4943872"/>
              <a:gd name="connsiteY76" fmla="*/ 801166 h 6857999"/>
              <a:gd name="connsiteX77" fmla="*/ 4319886 w 4943872"/>
              <a:gd name="connsiteY77" fmla="*/ 802028 h 6857999"/>
              <a:gd name="connsiteX78" fmla="*/ 4329894 w 4943872"/>
              <a:gd name="connsiteY78" fmla="*/ 805477 h 6857999"/>
              <a:gd name="connsiteX79" fmla="*/ 4336789 w 4943872"/>
              <a:gd name="connsiteY79" fmla="*/ 812709 h 6857999"/>
              <a:gd name="connsiteX80" fmla="*/ 4339375 w 4943872"/>
              <a:gd name="connsiteY80" fmla="*/ 825305 h 6857999"/>
              <a:gd name="connsiteX81" fmla="*/ 4334898 w 4943872"/>
              <a:gd name="connsiteY81" fmla="*/ 836847 h 6857999"/>
              <a:gd name="connsiteX82" fmla="*/ 4321802 w 4943872"/>
              <a:gd name="connsiteY82" fmla="*/ 842882 h 6857999"/>
              <a:gd name="connsiteX83" fmla="*/ 4302840 w 4943872"/>
              <a:gd name="connsiteY83" fmla="*/ 845995 h 6857999"/>
              <a:gd name="connsiteX84" fmla="*/ 4281125 w 4943872"/>
              <a:gd name="connsiteY84" fmla="*/ 848749 h 6857999"/>
              <a:gd name="connsiteX85" fmla="*/ 4259243 w 4943872"/>
              <a:gd name="connsiteY85" fmla="*/ 853395 h 6857999"/>
              <a:gd name="connsiteX86" fmla="*/ 4239946 w 4943872"/>
              <a:gd name="connsiteY86" fmla="*/ 862183 h 6857999"/>
              <a:gd name="connsiteX87" fmla="*/ 4226156 w 4943872"/>
              <a:gd name="connsiteY87" fmla="*/ 877868 h 6857999"/>
              <a:gd name="connsiteX88" fmla="*/ 4220817 w 4943872"/>
              <a:gd name="connsiteY88" fmla="*/ 902869 h 6857999"/>
              <a:gd name="connsiteX89" fmla="*/ 4225486 w 4943872"/>
              <a:gd name="connsiteY89" fmla="*/ 926672 h 6857999"/>
              <a:gd name="connsiteX90" fmla="*/ 4238414 w 4943872"/>
              <a:gd name="connsiteY90" fmla="*/ 943219 h 6857999"/>
              <a:gd name="connsiteX91" fmla="*/ 4257711 w 4943872"/>
              <a:gd name="connsiteY91" fmla="*/ 952870 h 6857999"/>
              <a:gd name="connsiteX92" fmla="*/ 4281508 w 4943872"/>
              <a:gd name="connsiteY92" fmla="*/ 955983 h 6857999"/>
              <a:gd name="connsiteX93" fmla="*/ 4313925 w 4943872"/>
              <a:gd name="connsiteY93" fmla="*/ 951146 h 6857999"/>
              <a:gd name="connsiteX94" fmla="*/ 4341506 w 4943872"/>
              <a:gd name="connsiteY94" fmla="*/ 934263 h 6857999"/>
              <a:gd name="connsiteX95" fmla="*/ 4342703 w 4943872"/>
              <a:gd name="connsiteY95" fmla="*/ 943052 h 6857999"/>
              <a:gd name="connsiteX96" fmla="*/ 4344953 w 4943872"/>
              <a:gd name="connsiteY96" fmla="*/ 951505 h 6857999"/>
              <a:gd name="connsiteX97" fmla="*/ 4394607 w 4943872"/>
              <a:gd name="connsiteY97" fmla="*/ 951505 h 6857999"/>
              <a:gd name="connsiteX98" fmla="*/ 4389771 w 4943872"/>
              <a:gd name="connsiteY98" fmla="*/ 934958 h 6857999"/>
              <a:gd name="connsiteX99" fmla="*/ 4388383 w 4943872"/>
              <a:gd name="connsiteY99" fmla="*/ 911849 h 6857999"/>
              <a:gd name="connsiteX100" fmla="*/ 4388383 w 4943872"/>
              <a:gd name="connsiteY100" fmla="*/ 819079 h 6857999"/>
              <a:gd name="connsiteX101" fmla="*/ 4381152 w 4943872"/>
              <a:gd name="connsiteY101" fmla="*/ 793048 h 6857999"/>
              <a:gd name="connsiteX102" fmla="*/ 4362526 w 4943872"/>
              <a:gd name="connsiteY102" fmla="*/ 777698 h 6857999"/>
              <a:gd name="connsiteX103" fmla="*/ 4337364 w 4943872"/>
              <a:gd name="connsiteY103" fmla="*/ 770275 h 6857999"/>
              <a:gd name="connsiteX104" fmla="*/ 4310118 w 4943872"/>
              <a:gd name="connsiteY104" fmla="*/ 768383 h 6857999"/>
              <a:gd name="connsiteX105" fmla="*/ 3929235 w 4943872"/>
              <a:gd name="connsiteY105" fmla="*/ 768360 h 6857999"/>
              <a:gd name="connsiteX106" fmla="*/ 3892174 w 4943872"/>
              <a:gd name="connsiteY106" fmla="*/ 775592 h 6857999"/>
              <a:gd name="connsiteX107" fmla="*/ 3863372 w 4943872"/>
              <a:gd name="connsiteY107" fmla="*/ 795420 h 6857999"/>
              <a:gd name="connsiteX108" fmla="*/ 3844746 w 4943872"/>
              <a:gd name="connsiteY108" fmla="*/ 825258 h 6857999"/>
              <a:gd name="connsiteX109" fmla="*/ 3838186 w 4943872"/>
              <a:gd name="connsiteY109" fmla="*/ 862495 h 6857999"/>
              <a:gd name="connsiteX110" fmla="*/ 3844554 w 4943872"/>
              <a:gd name="connsiteY110" fmla="*/ 900427 h 6857999"/>
              <a:gd name="connsiteX111" fmla="*/ 3862654 w 4943872"/>
              <a:gd name="connsiteY111" fmla="*/ 930074 h 6857999"/>
              <a:gd name="connsiteX112" fmla="*/ 3891264 w 4943872"/>
              <a:gd name="connsiteY112" fmla="*/ 949207 h 6857999"/>
              <a:gd name="connsiteX113" fmla="*/ 3929187 w 4943872"/>
              <a:gd name="connsiteY113" fmla="*/ 955936 h 6857999"/>
              <a:gd name="connsiteX114" fmla="*/ 3980900 w 4943872"/>
              <a:gd name="connsiteY114" fmla="*/ 942143 h 6857999"/>
              <a:gd name="connsiteX115" fmla="*/ 4012623 w 4943872"/>
              <a:gd name="connsiteY115" fmla="*/ 896284 h 6857999"/>
              <a:gd name="connsiteX116" fmla="*/ 3969528 w 4943872"/>
              <a:gd name="connsiteY116" fmla="*/ 896284 h 6857999"/>
              <a:gd name="connsiteX117" fmla="*/ 3956432 w 4943872"/>
              <a:gd name="connsiteY117" fmla="*/ 911970 h 6857999"/>
              <a:gd name="connsiteX118" fmla="*/ 3930911 w 4943872"/>
              <a:gd name="connsiteY118" fmla="*/ 919393 h 6857999"/>
              <a:gd name="connsiteX119" fmla="*/ 3899189 w 4943872"/>
              <a:gd name="connsiteY119" fmla="*/ 908713 h 6857999"/>
              <a:gd name="connsiteX120" fmla="*/ 3899236 w 4943872"/>
              <a:gd name="connsiteY120" fmla="*/ 908689 h 6857999"/>
              <a:gd name="connsiteX121" fmla="*/ 3887170 w 4943872"/>
              <a:gd name="connsiteY121" fmla="*/ 874205 h 6857999"/>
              <a:gd name="connsiteX122" fmla="*/ 4015759 w 4943872"/>
              <a:gd name="connsiteY122" fmla="*/ 874205 h 6857999"/>
              <a:gd name="connsiteX123" fmla="*/ 4012312 w 4943872"/>
              <a:gd name="connsiteY123" fmla="*/ 834549 h 6857999"/>
              <a:gd name="connsiteX124" fmla="*/ 3996630 w 4943872"/>
              <a:gd name="connsiteY124" fmla="*/ 800760 h 6857999"/>
              <a:gd name="connsiteX125" fmla="*/ 3968882 w 4943872"/>
              <a:gd name="connsiteY125" fmla="*/ 777149 h 6857999"/>
              <a:gd name="connsiteX126" fmla="*/ 3929235 w 4943872"/>
              <a:gd name="connsiteY126" fmla="*/ 768360 h 6857999"/>
              <a:gd name="connsiteX127" fmla="*/ 3555535 w 4943872"/>
              <a:gd name="connsiteY127" fmla="*/ 768360 h 6857999"/>
              <a:gd name="connsiteX128" fmla="*/ 3518474 w 4943872"/>
              <a:gd name="connsiteY128" fmla="*/ 775592 h 6857999"/>
              <a:gd name="connsiteX129" fmla="*/ 3489672 w 4943872"/>
              <a:gd name="connsiteY129" fmla="*/ 795420 h 6857999"/>
              <a:gd name="connsiteX130" fmla="*/ 3471046 w 4943872"/>
              <a:gd name="connsiteY130" fmla="*/ 825258 h 6857999"/>
              <a:gd name="connsiteX131" fmla="*/ 3464486 w 4943872"/>
              <a:gd name="connsiteY131" fmla="*/ 862495 h 6857999"/>
              <a:gd name="connsiteX132" fmla="*/ 3470854 w 4943872"/>
              <a:gd name="connsiteY132" fmla="*/ 900427 h 6857999"/>
              <a:gd name="connsiteX133" fmla="*/ 3488954 w 4943872"/>
              <a:gd name="connsiteY133" fmla="*/ 930074 h 6857999"/>
              <a:gd name="connsiteX134" fmla="*/ 3517564 w 4943872"/>
              <a:gd name="connsiteY134" fmla="*/ 949207 h 6857999"/>
              <a:gd name="connsiteX135" fmla="*/ 3555487 w 4943872"/>
              <a:gd name="connsiteY135" fmla="*/ 955936 h 6857999"/>
              <a:gd name="connsiteX136" fmla="*/ 3607200 w 4943872"/>
              <a:gd name="connsiteY136" fmla="*/ 942143 h 6857999"/>
              <a:gd name="connsiteX137" fmla="*/ 3638923 w 4943872"/>
              <a:gd name="connsiteY137" fmla="*/ 896284 h 6857999"/>
              <a:gd name="connsiteX138" fmla="*/ 3595828 w 4943872"/>
              <a:gd name="connsiteY138" fmla="*/ 896284 h 6857999"/>
              <a:gd name="connsiteX139" fmla="*/ 3582732 w 4943872"/>
              <a:gd name="connsiteY139" fmla="*/ 911970 h 6857999"/>
              <a:gd name="connsiteX140" fmla="*/ 3557211 w 4943872"/>
              <a:gd name="connsiteY140" fmla="*/ 919393 h 6857999"/>
              <a:gd name="connsiteX141" fmla="*/ 3525489 w 4943872"/>
              <a:gd name="connsiteY141" fmla="*/ 908713 h 6857999"/>
              <a:gd name="connsiteX142" fmla="*/ 3525536 w 4943872"/>
              <a:gd name="connsiteY142" fmla="*/ 908689 h 6857999"/>
              <a:gd name="connsiteX143" fmla="*/ 3513470 w 4943872"/>
              <a:gd name="connsiteY143" fmla="*/ 874205 h 6857999"/>
              <a:gd name="connsiteX144" fmla="*/ 3642059 w 4943872"/>
              <a:gd name="connsiteY144" fmla="*/ 874205 h 6857999"/>
              <a:gd name="connsiteX145" fmla="*/ 3638612 w 4943872"/>
              <a:gd name="connsiteY145" fmla="*/ 834549 h 6857999"/>
              <a:gd name="connsiteX146" fmla="*/ 3622930 w 4943872"/>
              <a:gd name="connsiteY146" fmla="*/ 800760 h 6857999"/>
              <a:gd name="connsiteX147" fmla="*/ 3595182 w 4943872"/>
              <a:gd name="connsiteY147" fmla="*/ 777149 h 6857999"/>
              <a:gd name="connsiteX148" fmla="*/ 3555535 w 4943872"/>
              <a:gd name="connsiteY148" fmla="*/ 768360 h 6857999"/>
              <a:gd name="connsiteX149" fmla="*/ 4117103 w 4943872"/>
              <a:gd name="connsiteY149" fmla="*/ 768336 h 6857999"/>
              <a:gd name="connsiteX150" fmla="*/ 4088828 w 4943872"/>
              <a:gd name="connsiteY150" fmla="*/ 770921 h 6857999"/>
              <a:gd name="connsiteX151" fmla="*/ 4064001 w 4943872"/>
              <a:gd name="connsiteY151" fmla="*/ 779878 h 6857999"/>
              <a:gd name="connsiteX152" fmla="*/ 4046237 w 4943872"/>
              <a:gd name="connsiteY152" fmla="*/ 797287 h 6857999"/>
              <a:gd name="connsiteX153" fmla="*/ 4039509 w 4943872"/>
              <a:gd name="connsiteY153" fmla="*/ 825569 h 6857999"/>
              <a:gd name="connsiteX154" fmla="*/ 4044345 w 4943872"/>
              <a:gd name="connsiteY154" fmla="*/ 845396 h 6857999"/>
              <a:gd name="connsiteX155" fmla="*/ 4057106 w 4943872"/>
              <a:gd name="connsiteY155" fmla="*/ 858854 h 6857999"/>
              <a:gd name="connsiteX156" fmla="*/ 4075206 w 4943872"/>
              <a:gd name="connsiteY156" fmla="*/ 867475 h 6857999"/>
              <a:gd name="connsiteX157" fmla="*/ 4096059 w 4943872"/>
              <a:gd name="connsiteY157" fmla="*/ 873175 h 6857999"/>
              <a:gd name="connsiteX158" fmla="*/ 4136903 w 4943872"/>
              <a:gd name="connsiteY158" fmla="*/ 884214 h 6857999"/>
              <a:gd name="connsiteX159" fmla="*/ 4151555 w 4943872"/>
              <a:gd name="connsiteY159" fmla="*/ 900762 h 6857999"/>
              <a:gd name="connsiteX160" fmla="*/ 4148466 w 4943872"/>
              <a:gd name="connsiteY160" fmla="*/ 911634 h 6857999"/>
              <a:gd name="connsiteX161" fmla="*/ 4140709 w 4943872"/>
              <a:gd name="connsiteY161" fmla="*/ 918530 h 6857999"/>
              <a:gd name="connsiteX162" fmla="*/ 4130367 w 4943872"/>
              <a:gd name="connsiteY162" fmla="*/ 922338 h 6857999"/>
              <a:gd name="connsiteX163" fmla="*/ 4119497 w 4943872"/>
              <a:gd name="connsiteY163" fmla="*/ 923535 h 6857999"/>
              <a:gd name="connsiteX164" fmla="*/ 4105539 w 4943872"/>
              <a:gd name="connsiteY164" fmla="*/ 921811 h 6857999"/>
              <a:gd name="connsiteX165" fmla="*/ 4093641 w 4943872"/>
              <a:gd name="connsiteY165" fmla="*/ 916472 h 6857999"/>
              <a:gd name="connsiteX166" fmla="*/ 4085189 w 4943872"/>
              <a:gd name="connsiteY166" fmla="*/ 907155 h 6857999"/>
              <a:gd name="connsiteX167" fmla="*/ 4085309 w 4943872"/>
              <a:gd name="connsiteY167" fmla="*/ 907084 h 6857999"/>
              <a:gd name="connsiteX168" fmla="*/ 4082029 w 4943872"/>
              <a:gd name="connsiteY168" fmla="*/ 893458 h 6857999"/>
              <a:gd name="connsiteX169" fmla="*/ 4035487 w 4943872"/>
              <a:gd name="connsiteY169" fmla="*/ 893458 h 6857999"/>
              <a:gd name="connsiteX170" fmla="*/ 4043579 w 4943872"/>
              <a:gd name="connsiteY170" fmla="*/ 923295 h 6857999"/>
              <a:gd name="connsiteX171" fmla="*/ 4062541 w 4943872"/>
              <a:gd name="connsiteY171" fmla="*/ 942429 h 6857999"/>
              <a:gd name="connsiteX172" fmla="*/ 4088924 w 4943872"/>
              <a:gd name="connsiteY172" fmla="*/ 952774 h 6857999"/>
              <a:gd name="connsiteX173" fmla="*/ 4119258 w 4943872"/>
              <a:gd name="connsiteY173" fmla="*/ 955887 h 6857999"/>
              <a:gd name="connsiteX174" fmla="*/ 4149089 w 4943872"/>
              <a:gd name="connsiteY174" fmla="*/ 952966 h 6857999"/>
              <a:gd name="connsiteX175" fmla="*/ 4175113 w 4943872"/>
              <a:gd name="connsiteY175" fmla="*/ 942788 h 6857999"/>
              <a:gd name="connsiteX176" fmla="*/ 4193548 w 4943872"/>
              <a:gd name="connsiteY176" fmla="*/ 923656 h 6857999"/>
              <a:gd name="connsiteX177" fmla="*/ 4200611 w 4943872"/>
              <a:gd name="connsiteY177" fmla="*/ 894176 h 6857999"/>
              <a:gd name="connsiteX178" fmla="*/ 4195775 w 4943872"/>
              <a:gd name="connsiteY178" fmla="*/ 873319 h 6857999"/>
              <a:gd name="connsiteX179" fmla="*/ 4183014 w 4943872"/>
              <a:gd name="connsiteY179" fmla="*/ 859190 h 6857999"/>
              <a:gd name="connsiteX180" fmla="*/ 4164914 w 4943872"/>
              <a:gd name="connsiteY180" fmla="*/ 850043 h 6857999"/>
              <a:gd name="connsiteX181" fmla="*/ 4144061 w 4943872"/>
              <a:gd name="connsiteY181" fmla="*/ 844175 h 6857999"/>
              <a:gd name="connsiteX182" fmla="*/ 4123711 w 4943872"/>
              <a:gd name="connsiteY182" fmla="*/ 839698 h 6857999"/>
              <a:gd name="connsiteX183" fmla="*/ 4105946 w 4943872"/>
              <a:gd name="connsiteY183" fmla="*/ 835028 h 6857999"/>
              <a:gd name="connsiteX184" fmla="*/ 4093353 w 4943872"/>
              <a:gd name="connsiteY184" fmla="*/ 828323 h 6857999"/>
              <a:gd name="connsiteX185" fmla="*/ 4088517 w 4943872"/>
              <a:gd name="connsiteY185" fmla="*/ 817643 h 6857999"/>
              <a:gd name="connsiteX186" fmla="*/ 4091270 w 4943872"/>
              <a:gd name="connsiteY186" fmla="*/ 808853 h 6857999"/>
              <a:gd name="connsiteX187" fmla="*/ 4097998 w 4943872"/>
              <a:gd name="connsiteY187" fmla="*/ 803849 h 6857999"/>
              <a:gd name="connsiteX188" fmla="*/ 4106784 w 4943872"/>
              <a:gd name="connsiteY188" fmla="*/ 801622 h 6857999"/>
              <a:gd name="connsiteX189" fmla="*/ 4115739 w 4943872"/>
              <a:gd name="connsiteY189" fmla="*/ 801095 h 6857999"/>
              <a:gd name="connsiteX190" fmla="*/ 4138483 w 4943872"/>
              <a:gd name="connsiteY190" fmla="*/ 806099 h 6857999"/>
              <a:gd name="connsiteX191" fmla="*/ 4149161 w 4943872"/>
              <a:gd name="connsiteY191" fmla="*/ 825233 h 6857999"/>
              <a:gd name="connsiteX192" fmla="*/ 4195703 w 4943872"/>
              <a:gd name="connsiteY192" fmla="*/ 825233 h 6857999"/>
              <a:gd name="connsiteX193" fmla="*/ 4187251 w 4943872"/>
              <a:gd name="connsiteY193" fmla="*/ 797814 h 6857999"/>
              <a:gd name="connsiteX194" fmla="*/ 4169487 w 4943872"/>
              <a:gd name="connsiteY194" fmla="*/ 780405 h 6857999"/>
              <a:gd name="connsiteX195" fmla="*/ 4145186 w 4943872"/>
              <a:gd name="connsiteY195" fmla="*/ 771089 h 6857999"/>
              <a:gd name="connsiteX196" fmla="*/ 4117103 w 4943872"/>
              <a:gd name="connsiteY196" fmla="*/ 768336 h 6857999"/>
              <a:gd name="connsiteX197" fmla="*/ 3759898 w 4943872"/>
              <a:gd name="connsiteY197" fmla="*/ 705260 h 6857999"/>
              <a:gd name="connsiteX198" fmla="*/ 3759898 w 4943872"/>
              <a:gd name="connsiteY198" fmla="*/ 951482 h 6857999"/>
              <a:gd name="connsiteX199" fmla="*/ 3808858 w 4943872"/>
              <a:gd name="connsiteY199" fmla="*/ 951482 h 6857999"/>
              <a:gd name="connsiteX200" fmla="*/ 3808858 w 4943872"/>
              <a:gd name="connsiteY200" fmla="*/ 705260 h 6857999"/>
              <a:gd name="connsiteX201" fmla="*/ 3671650 w 4943872"/>
              <a:gd name="connsiteY201" fmla="*/ 705260 h 6857999"/>
              <a:gd name="connsiteX202" fmla="*/ 3671650 w 4943872"/>
              <a:gd name="connsiteY202" fmla="*/ 951482 h 6857999"/>
              <a:gd name="connsiteX203" fmla="*/ 3720610 w 4943872"/>
              <a:gd name="connsiteY203" fmla="*/ 951482 h 6857999"/>
              <a:gd name="connsiteX204" fmla="*/ 3720610 w 4943872"/>
              <a:gd name="connsiteY204" fmla="*/ 705260 h 6857999"/>
              <a:gd name="connsiteX205" fmla="*/ 4126297 w 4943872"/>
              <a:gd name="connsiteY205" fmla="*/ 451948 h 6857999"/>
              <a:gd name="connsiteX206" fmla="*/ 4195440 w 4943872"/>
              <a:gd name="connsiteY206" fmla="*/ 665698 h 6857999"/>
              <a:gd name="connsiteX207" fmla="*/ 4248422 w 4943872"/>
              <a:gd name="connsiteY207" fmla="*/ 665698 h 6857999"/>
              <a:gd name="connsiteX208" fmla="*/ 4319360 w 4943872"/>
              <a:gd name="connsiteY208" fmla="*/ 451948 h 6857999"/>
              <a:gd name="connsiteX209" fmla="*/ 4270879 w 4943872"/>
              <a:gd name="connsiteY209" fmla="*/ 451948 h 6857999"/>
              <a:gd name="connsiteX210" fmla="*/ 4222685 w 4943872"/>
              <a:gd name="connsiteY210" fmla="*/ 602239 h 6857999"/>
              <a:gd name="connsiteX211" fmla="*/ 4222086 w 4943872"/>
              <a:gd name="connsiteY211" fmla="*/ 602239 h 6857999"/>
              <a:gd name="connsiteX212" fmla="*/ 4174491 w 4943872"/>
              <a:gd name="connsiteY212" fmla="*/ 451948 h 6857999"/>
              <a:gd name="connsiteX213" fmla="*/ 4222829 w 4943872"/>
              <a:gd name="connsiteY213" fmla="*/ 388274 h 6857999"/>
              <a:gd name="connsiteX214" fmla="*/ 4374330 w 4943872"/>
              <a:gd name="connsiteY214" fmla="*/ 539810 h 6857999"/>
              <a:gd name="connsiteX215" fmla="*/ 4222829 w 4943872"/>
              <a:gd name="connsiteY215" fmla="*/ 691346 h 6857999"/>
              <a:gd name="connsiteX216" fmla="*/ 4071328 w 4943872"/>
              <a:gd name="connsiteY216" fmla="*/ 539810 h 6857999"/>
              <a:gd name="connsiteX217" fmla="*/ 4222829 w 4943872"/>
              <a:gd name="connsiteY217" fmla="*/ 388274 h 6857999"/>
              <a:gd name="connsiteX218" fmla="*/ 4222829 w 4943872"/>
              <a:gd name="connsiteY218" fmla="*/ 340380 h 6857999"/>
              <a:gd name="connsiteX219" fmla="*/ 4023445 w 4943872"/>
              <a:gd name="connsiteY219" fmla="*/ 539810 h 6857999"/>
              <a:gd name="connsiteX220" fmla="*/ 4222829 w 4943872"/>
              <a:gd name="connsiteY220" fmla="*/ 739240 h 6857999"/>
              <a:gd name="connsiteX221" fmla="*/ 4422212 w 4943872"/>
              <a:gd name="connsiteY221" fmla="*/ 539810 h 6857999"/>
              <a:gd name="connsiteX222" fmla="*/ 4222829 w 4943872"/>
              <a:gd name="connsiteY222" fmla="*/ 340380 h 6857999"/>
              <a:gd name="connsiteX223" fmla="*/ 771422 w 4943872"/>
              <a:gd name="connsiteY223" fmla="*/ 0 h 6857999"/>
              <a:gd name="connsiteX224" fmla="*/ 4943872 w 4943872"/>
              <a:gd name="connsiteY224" fmla="*/ 0 h 6857999"/>
              <a:gd name="connsiteX225" fmla="*/ 4943872 w 4943872"/>
              <a:gd name="connsiteY225" fmla="*/ 6857999 h 6857999"/>
              <a:gd name="connsiteX226" fmla="*/ 0 w 4943872"/>
              <a:gd name="connsiteY226" fmla="*/ 6857999 h 6857999"/>
              <a:gd name="connsiteX227" fmla="*/ 0 w 4943872"/>
              <a:gd name="connsiteY227" fmla="*/ 6857996 h 6857999"/>
              <a:gd name="connsiteX228" fmla="*/ 771422 w 4943872"/>
              <a:gd name="connsiteY228" fmla="*/ 6857996 h 6857999"/>
              <a:gd name="connsiteX229" fmla="*/ 665760 w 4943872"/>
              <a:gd name="connsiteY229" fmla="*/ 6624277 h 6857999"/>
              <a:gd name="connsiteX230" fmla="*/ 20663 w 4943872"/>
              <a:gd name="connsiteY230" fmla="*/ 3428998 h 6857999"/>
              <a:gd name="connsiteX231" fmla="*/ 665760 w 4943872"/>
              <a:gd name="connsiteY231" fmla="*/ 23371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4943872" h="6857999">
                <a:moveTo>
                  <a:pt x="4339423" y="864232"/>
                </a:moveTo>
                <a:lnTo>
                  <a:pt x="4339423" y="882466"/>
                </a:lnTo>
                <a:cubicBezTo>
                  <a:pt x="4339423" y="885220"/>
                  <a:pt x="4339135" y="888908"/>
                  <a:pt x="4338561" y="893506"/>
                </a:cubicBezTo>
                <a:cubicBezTo>
                  <a:pt x="4337986" y="898103"/>
                  <a:pt x="4336430" y="902653"/>
                  <a:pt x="4333916" y="907131"/>
                </a:cubicBezTo>
                <a:cubicBezTo>
                  <a:pt x="4331378" y="911609"/>
                  <a:pt x="4327476" y="915465"/>
                  <a:pt x="4322185" y="918674"/>
                </a:cubicBezTo>
                <a:cubicBezTo>
                  <a:pt x="4316894" y="921907"/>
                  <a:pt x="4309424" y="923511"/>
                  <a:pt x="4299776" y="923511"/>
                </a:cubicBezTo>
                <a:cubicBezTo>
                  <a:pt x="4295873" y="923511"/>
                  <a:pt x="4292090" y="923176"/>
                  <a:pt x="4288403" y="922481"/>
                </a:cubicBezTo>
                <a:cubicBezTo>
                  <a:pt x="4284717" y="921811"/>
                  <a:pt x="4281508" y="920590"/>
                  <a:pt x="4278755" y="918865"/>
                </a:cubicBezTo>
                <a:cubicBezTo>
                  <a:pt x="4275978" y="917141"/>
                  <a:pt x="4273799" y="914794"/>
                  <a:pt x="4272195" y="911801"/>
                </a:cubicBezTo>
                <a:cubicBezTo>
                  <a:pt x="4270567" y="908808"/>
                  <a:pt x="4269777" y="905335"/>
                  <a:pt x="4269777" y="900762"/>
                </a:cubicBezTo>
                <a:cubicBezTo>
                  <a:pt x="4269777" y="896188"/>
                  <a:pt x="4270591" y="892380"/>
                  <a:pt x="4272195" y="889387"/>
                </a:cubicBezTo>
                <a:cubicBezTo>
                  <a:pt x="4273799" y="886417"/>
                  <a:pt x="4275906" y="883951"/>
                  <a:pt x="4278564" y="881987"/>
                </a:cubicBezTo>
                <a:cubicBezTo>
                  <a:pt x="4281197" y="880023"/>
                  <a:pt x="4284310" y="878467"/>
                  <a:pt x="4287877" y="877317"/>
                </a:cubicBezTo>
                <a:cubicBezTo>
                  <a:pt x="4291444" y="876192"/>
                  <a:pt x="4295059" y="875258"/>
                  <a:pt x="4298746" y="874564"/>
                </a:cubicBezTo>
                <a:cubicBezTo>
                  <a:pt x="4302649" y="873869"/>
                  <a:pt x="4306575" y="873318"/>
                  <a:pt x="4310477" y="872839"/>
                </a:cubicBezTo>
                <a:cubicBezTo>
                  <a:pt x="4314380" y="872384"/>
                  <a:pt x="4318115" y="871810"/>
                  <a:pt x="4321682" y="871115"/>
                </a:cubicBezTo>
                <a:cubicBezTo>
                  <a:pt x="4325249" y="870421"/>
                  <a:pt x="4328577" y="869559"/>
                  <a:pt x="4331689" y="868529"/>
                </a:cubicBezTo>
                <a:close/>
                <a:moveTo>
                  <a:pt x="4339423" y="864195"/>
                </a:moveTo>
                <a:lnTo>
                  <a:pt x="4339446" y="864219"/>
                </a:lnTo>
                <a:lnTo>
                  <a:pt x="4339423" y="864232"/>
                </a:lnTo>
                <a:close/>
                <a:moveTo>
                  <a:pt x="3927799" y="805262"/>
                </a:moveTo>
                <a:cubicBezTo>
                  <a:pt x="3939745" y="805262"/>
                  <a:pt x="3948651" y="808471"/>
                  <a:pt x="3954517" y="814913"/>
                </a:cubicBezTo>
                <a:lnTo>
                  <a:pt x="3954541" y="814913"/>
                </a:lnTo>
                <a:cubicBezTo>
                  <a:pt x="3960407" y="821355"/>
                  <a:pt x="3964477" y="830790"/>
                  <a:pt x="3966775" y="843194"/>
                </a:cubicBezTo>
                <a:lnTo>
                  <a:pt x="3887122" y="843194"/>
                </a:lnTo>
                <a:cubicBezTo>
                  <a:pt x="3887362" y="839746"/>
                  <a:pt x="3888104" y="835818"/>
                  <a:pt x="3889373" y="831460"/>
                </a:cubicBezTo>
                <a:cubicBezTo>
                  <a:pt x="3890641" y="827102"/>
                  <a:pt x="3892820" y="822959"/>
                  <a:pt x="3895933" y="819056"/>
                </a:cubicBezTo>
                <a:cubicBezTo>
                  <a:pt x="3899021" y="815152"/>
                  <a:pt x="3903163" y="811872"/>
                  <a:pt x="3908334" y="809237"/>
                </a:cubicBezTo>
                <a:cubicBezTo>
                  <a:pt x="3913506" y="806579"/>
                  <a:pt x="3919994" y="805262"/>
                  <a:pt x="3927799" y="805262"/>
                </a:cubicBezTo>
                <a:close/>
                <a:moveTo>
                  <a:pt x="3554099" y="805262"/>
                </a:moveTo>
                <a:cubicBezTo>
                  <a:pt x="3566045" y="805262"/>
                  <a:pt x="3574951" y="808471"/>
                  <a:pt x="3580817" y="814913"/>
                </a:cubicBezTo>
                <a:lnTo>
                  <a:pt x="3580841" y="814913"/>
                </a:lnTo>
                <a:cubicBezTo>
                  <a:pt x="3586707" y="821355"/>
                  <a:pt x="3590777" y="830790"/>
                  <a:pt x="3593075" y="843194"/>
                </a:cubicBezTo>
                <a:lnTo>
                  <a:pt x="3513422" y="843194"/>
                </a:lnTo>
                <a:cubicBezTo>
                  <a:pt x="3513662" y="839746"/>
                  <a:pt x="3514404" y="835818"/>
                  <a:pt x="3515673" y="831460"/>
                </a:cubicBezTo>
                <a:cubicBezTo>
                  <a:pt x="3516942" y="827102"/>
                  <a:pt x="3519120" y="822959"/>
                  <a:pt x="3522233" y="819056"/>
                </a:cubicBezTo>
                <a:cubicBezTo>
                  <a:pt x="3525321" y="815152"/>
                  <a:pt x="3529463" y="811872"/>
                  <a:pt x="3534634" y="809237"/>
                </a:cubicBezTo>
                <a:cubicBezTo>
                  <a:pt x="3539806" y="806579"/>
                  <a:pt x="3546294" y="805262"/>
                  <a:pt x="3554099" y="805262"/>
                </a:cubicBezTo>
                <a:close/>
                <a:moveTo>
                  <a:pt x="3277599" y="773197"/>
                </a:moveTo>
                <a:lnTo>
                  <a:pt x="3338626" y="951482"/>
                </a:lnTo>
                <a:lnTo>
                  <a:pt x="3338649" y="951482"/>
                </a:lnTo>
                <a:lnTo>
                  <a:pt x="3393116" y="951482"/>
                </a:lnTo>
                <a:lnTo>
                  <a:pt x="3453448" y="773197"/>
                </a:lnTo>
                <a:lnTo>
                  <a:pt x="3404847" y="773197"/>
                </a:lnTo>
                <a:lnTo>
                  <a:pt x="3367259" y="894919"/>
                </a:lnTo>
                <a:lnTo>
                  <a:pt x="3366565" y="894919"/>
                </a:lnTo>
                <a:lnTo>
                  <a:pt x="3328977" y="773197"/>
                </a:lnTo>
                <a:close/>
                <a:moveTo>
                  <a:pt x="4527674" y="768383"/>
                </a:moveTo>
                <a:cubicBezTo>
                  <a:pt x="4517331" y="768383"/>
                  <a:pt x="4507228" y="770754"/>
                  <a:pt x="4497340" y="775447"/>
                </a:cubicBezTo>
                <a:cubicBezTo>
                  <a:pt x="4487452" y="780165"/>
                  <a:pt x="4479408" y="787684"/>
                  <a:pt x="4473207" y="798029"/>
                </a:cubicBezTo>
                <a:lnTo>
                  <a:pt x="4472178" y="798029"/>
                </a:lnTo>
                <a:lnTo>
                  <a:pt x="4472178" y="773196"/>
                </a:lnTo>
                <a:lnTo>
                  <a:pt x="4472154" y="773172"/>
                </a:lnTo>
                <a:lnTo>
                  <a:pt x="4425612" y="773172"/>
                </a:lnTo>
                <a:lnTo>
                  <a:pt x="4425612" y="951457"/>
                </a:lnTo>
                <a:lnTo>
                  <a:pt x="4474572" y="951457"/>
                </a:lnTo>
                <a:lnTo>
                  <a:pt x="4474572" y="858016"/>
                </a:lnTo>
                <a:cubicBezTo>
                  <a:pt x="4474572" y="839865"/>
                  <a:pt x="4477541" y="826813"/>
                  <a:pt x="4483526" y="818887"/>
                </a:cubicBezTo>
                <a:cubicBezTo>
                  <a:pt x="4489511" y="810961"/>
                  <a:pt x="4499160" y="806985"/>
                  <a:pt x="4512495" y="806985"/>
                </a:cubicBezTo>
                <a:cubicBezTo>
                  <a:pt x="4524203" y="806985"/>
                  <a:pt x="4532366" y="810625"/>
                  <a:pt x="4536963" y="817857"/>
                </a:cubicBezTo>
                <a:cubicBezTo>
                  <a:pt x="4541560" y="825089"/>
                  <a:pt x="4543858" y="836081"/>
                  <a:pt x="4543858" y="850784"/>
                </a:cubicBezTo>
                <a:lnTo>
                  <a:pt x="4543858" y="951481"/>
                </a:lnTo>
                <a:lnTo>
                  <a:pt x="4592818" y="951481"/>
                </a:lnTo>
                <a:lnTo>
                  <a:pt x="4592818" y="841828"/>
                </a:lnTo>
                <a:cubicBezTo>
                  <a:pt x="4592818" y="830789"/>
                  <a:pt x="4591837" y="820731"/>
                  <a:pt x="4589898" y="811655"/>
                </a:cubicBezTo>
                <a:cubicBezTo>
                  <a:pt x="4587934" y="802579"/>
                  <a:pt x="4584535" y="794868"/>
                  <a:pt x="4579723" y="788546"/>
                </a:cubicBezTo>
                <a:cubicBezTo>
                  <a:pt x="4574910" y="782224"/>
                  <a:pt x="4568279" y="777267"/>
                  <a:pt x="4559899" y="773723"/>
                </a:cubicBezTo>
                <a:cubicBezTo>
                  <a:pt x="4551520" y="770179"/>
                  <a:pt x="4540770" y="768383"/>
                  <a:pt x="4527674" y="768383"/>
                </a:cubicBezTo>
                <a:close/>
                <a:moveTo>
                  <a:pt x="4310118" y="768383"/>
                </a:moveTo>
                <a:cubicBezTo>
                  <a:pt x="4300230" y="768383"/>
                  <a:pt x="4290415" y="769365"/>
                  <a:pt x="4280646" y="771328"/>
                </a:cubicBezTo>
                <a:cubicBezTo>
                  <a:pt x="4270855" y="773268"/>
                  <a:pt x="4262068" y="776549"/>
                  <a:pt x="4254263" y="781147"/>
                </a:cubicBezTo>
                <a:cubicBezTo>
                  <a:pt x="4246458" y="785745"/>
                  <a:pt x="4240018" y="791827"/>
                  <a:pt x="4234966" y="799418"/>
                </a:cubicBezTo>
                <a:cubicBezTo>
                  <a:pt x="4229915" y="806985"/>
                  <a:pt x="4227042" y="816540"/>
                  <a:pt x="4226347" y="828035"/>
                </a:cubicBezTo>
                <a:lnTo>
                  <a:pt x="4226300" y="828059"/>
                </a:lnTo>
                <a:lnTo>
                  <a:pt x="4275260" y="828059"/>
                </a:lnTo>
                <a:cubicBezTo>
                  <a:pt x="4276169" y="818408"/>
                  <a:pt x="4279402" y="811511"/>
                  <a:pt x="4284908" y="807369"/>
                </a:cubicBezTo>
                <a:cubicBezTo>
                  <a:pt x="4290415" y="803226"/>
                  <a:pt x="4298004" y="801166"/>
                  <a:pt x="4307652" y="801166"/>
                </a:cubicBezTo>
                <a:cubicBezTo>
                  <a:pt x="4312010" y="801166"/>
                  <a:pt x="4316104" y="801454"/>
                  <a:pt x="4319886" y="802028"/>
                </a:cubicBezTo>
                <a:cubicBezTo>
                  <a:pt x="4323693" y="802603"/>
                  <a:pt x="4327021" y="803753"/>
                  <a:pt x="4329894" y="805477"/>
                </a:cubicBezTo>
                <a:cubicBezTo>
                  <a:pt x="4332767" y="807201"/>
                  <a:pt x="4335065" y="809596"/>
                  <a:pt x="4336789" y="812709"/>
                </a:cubicBezTo>
                <a:cubicBezTo>
                  <a:pt x="4338513" y="815822"/>
                  <a:pt x="4339375" y="820013"/>
                  <a:pt x="4339375" y="825305"/>
                </a:cubicBezTo>
                <a:cubicBezTo>
                  <a:pt x="4339614" y="830358"/>
                  <a:pt x="4338106" y="834189"/>
                  <a:pt x="4334898" y="836847"/>
                </a:cubicBezTo>
                <a:cubicBezTo>
                  <a:pt x="4331665" y="839505"/>
                  <a:pt x="4327308" y="841493"/>
                  <a:pt x="4321802" y="842882"/>
                </a:cubicBezTo>
                <a:cubicBezTo>
                  <a:pt x="4316295" y="844271"/>
                  <a:pt x="4309951" y="845300"/>
                  <a:pt x="4302840" y="845995"/>
                </a:cubicBezTo>
                <a:cubicBezTo>
                  <a:pt x="4295706" y="846665"/>
                  <a:pt x="4288475" y="847599"/>
                  <a:pt x="4281125" y="848749"/>
                </a:cubicBezTo>
                <a:cubicBezTo>
                  <a:pt x="4273775" y="849898"/>
                  <a:pt x="4266473" y="851455"/>
                  <a:pt x="4259243" y="853395"/>
                </a:cubicBezTo>
                <a:cubicBezTo>
                  <a:pt x="4252013" y="855334"/>
                  <a:pt x="4245572" y="858280"/>
                  <a:pt x="4239946" y="862183"/>
                </a:cubicBezTo>
                <a:cubicBezTo>
                  <a:pt x="4234320" y="866086"/>
                  <a:pt x="4229723" y="871307"/>
                  <a:pt x="4226156" y="877868"/>
                </a:cubicBezTo>
                <a:cubicBezTo>
                  <a:pt x="4222589" y="884430"/>
                  <a:pt x="4220817" y="892763"/>
                  <a:pt x="4220817" y="902869"/>
                </a:cubicBezTo>
                <a:cubicBezTo>
                  <a:pt x="4220817" y="912064"/>
                  <a:pt x="4222373" y="919991"/>
                  <a:pt x="4225486" y="926672"/>
                </a:cubicBezTo>
                <a:cubicBezTo>
                  <a:pt x="4228598" y="933353"/>
                  <a:pt x="4232907" y="938861"/>
                  <a:pt x="4238414" y="943219"/>
                </a:cubicBezTo>
                <a:cubicBezTo>
                  <a:pt x="4243920" y="947578"/>
                  <a:pt x="4250361" y="950811"/>
                  <a:pt x="4257711" y="952870"/>
                </a:cubicBezTo>
                <a:cubicBezTo>
                  <a:pt x="4265085" y="954953"/>
                  <a:pt x="4273009" y="955983"/>
                  <a:pt x="4281508" y="955983"/>
                </a:cubicBezTo>
                <a:cubicBezTo>
                  <a:pt x="4292545" y="955983"/>
                  <a:pt x="4303343" y="954355"/>
                  <a:pt x="4313925" y="951146"/>
                </a:cubicBezTo>
                <a:cubicBezTo>
                  <a:pt x="4324483" y="947937"/>
                  <a:pt x="4333701" y="942309"/>
                  <a:pt x="4341506" y="934263"/>
                </a:cubicBezTo>
                <a:cubicBezTo>
                  <a:pt x="4341721" y="937233"/>
                  <a:pt x="4342128" y="940178"/>
                  <a:pt x="4342703" y="943052"/>
                </a:cubicBezTo>
                <a:cubicBezTo>
                  <a:pt x="4343277" y="945925"/>
                  <a:pt x="4344043" y="948751"/>
                  <a:pt x="4344953" y="951505"/>
                </a:cubicBezTo>
                <a:lnTo>
                  <a:pt x="4394607" y="951505"/>
                </a:lnTo>
                <a:cubicBezTo>
                  <a:pt x="4392285" y="947841"/>
                  <a:pt x="4390681" y="942309"/>
                  <a:pt x="4389771" y="934958"/>
                </a:cubicBezTo>
                <a:cubicBezTo>
                  <a:pt x="4388837" y="927582"/>
                  <a:pt x="4388383" y="919895"/>
                  <a:pt x="4388383" y="911849"/>
                </a:cubicBezTo>
                <a:lnTo>
                  <a:pt x="4388383" y="819079"/>
                </a:lnTo>
                <a:cubicBezTo>
                  <a:pt x="4388383" y="808279"/>
                  <a:pt x="4385988" y="799610"/>
                  <a:pt x="4381152" y="793048"/>
                </a:cubicBezTo>
                <a:cubicBezTo>
                  <a:pt x="4376316" y="786487"/>
                  <a:pt x="4370115" y="781386"/>
                  <a:pt x="4362526" y="777698"/>
                </a:cubicBezTo>
                <a:cubicBezTo>
                  <a:pt x="4354937" y="774011"/>
                  <a:pt x="4346557" y="771520"/>
                  <a:pt x="4337364" y="770275"/>
                </a:cubicBezTo>
                <a:cubicBezTo>
                  <a:pt x="4328170" y="769030"/>
                  <a:pt x="4319072" y="768383"/>
                  <a:pt x="4310118" y="768383"/>
                </a:cubicBezTo>
                <a:close/>
                <a:moveTo>
                  <a:pt x="3929235" y="768360"/>
                </a:moveTo>
                <a:cubicBezTo>
                  <a:pt x="3915660" y="768360"/>
                  <a:pt x="3903306" y="770755"/>
                  <a:pt x="3892174" y="775592"/>
                </a:cubicBezTo>
                <a:cubicBezTo>
                  <a:pt x="3881017" y="780405"/>
                  <a:pt x="3871417" y="787039"/>
                  <a:pt x="3863372" y="795420"/>
                </a:cubicBezTo>
                <a:cubicBezTo>
                  <a:pt x="3855304" y="803825"/>
                  <a:pt x="3849103" y="813763"/>
                  <a:pt x="3844746" y="825258"/>
                </a:cubicBezTo>
                <a:cubicBezTo>
                  <a:pt x="3840365" y="836752"/>
                  <a:pt x="3838186" y="848702"/>
                  <a:pt x="3838186" y="862495"/>
                </a:cubicBezTo>
                <a:cubicBezTo>
                  <a:pt x="3838186" y="876289"/>
                  <a:pt x="3840293" y="888933"/>
                  <a:pt x="3844554" y="900427"/>
                </a:cubicBezTo>
                <a:cubicBezTo>
                  <a:pt x="3848792" y="911922"/>
                  <a:pt x="3854825" y="921812"/>
                  <a:pt x="3862654" y="930074"/>
                </a:cubicBezTo>
                <a:cubicBezTo>
                  <a:pt x="3870459" y="938335"/>
                  <a:pt x="3879988" y="944729"/>
                  <a:pt x="3891264" y="949207"/>
                </a:cubicBezTo>
                <a:cubicBezTo>
                  <a:pt x="3902516" y="953709"/>
                  <a:pt x="3915157" y="955936"/>
                  <a:pt x="3929187" y="955936"/>
                </a:cubicBezTo>
                <a:cubicBezTo>
                  <a:pt x="3949418" y="955936"/>
                  <a:pt x="3966631" y="951338"/>
                  <a:pt x="3980900" y="942143"/>
                </a:cubicBezTo>
                <a:cubicBezTo>
                  <a:pt x="3995169" y="932947"/>
                  <a:pt x="4005728" y="917669"/>
                  <a:pt x="4012623" y="896284"/>
                </a:cubicBezTo>
                <a:lnTo>
                  <a:pt x="3969528" y="896284"/>
                </a:lnTo>
                <a:cubicBezTo>
                  <a:pt x="3967924" y="901792"/>
                  <a:pt x="3963543" y="907037"/>
                  <a:pt x="3956432" y="911970"/>
                </a:cubicBezTo>
                <a:cubicBezTo>
                  <a:pt x="3949298" y="916927"/>
                  <a:pt x="3940799" y="919393"/>
                  <a:pt x="3930911" y="919393"/>
                </a:cubicBezTo>
                <a:cubicBezTo>
                  <a:pt x="3917121" y="919393"/>
                  <a:pt x="3906539" y="915849"/>
                  <a:pt x="3899189" y="908713"/>
                </a:cubicBezTo>
                <a:lnTo>
                  <a:pt x="3899236" y="908689"/>
                </a:lnTo>
                <a:cubicBezTo>
                  <a:pt x="3891886" y="901577"/>
                  <a:pt x="3887864" y="890058"/>
                  <a:pt x="3887170" y="874205"/>
                </a:cubicBezTo>
                <a:lnTo>
                  <a:pt x="4015759" y="874205"/>
                </a:lnTo>
                <a:cubicBezTo>
                  <a:pt x="4016669" y="860412"/>
                  <a:pt x="4015520" y="847193"/>
                  <a:pt x="4012312" y="834549"/>
                </a:cubicBezTo>
                <a:cubicBezTo>
                  <a:pt x="4009103" y="821929"/>
                  <a:pt x="4003860" y="810650"/>
                  <a:pt x="3996630" y="800760"/>
                </a:cubicBezTo>
                <a:cubicBezTo>
                  <a:pt x="3989400" y="790894"/>
                  <a:pt x="3980134" y="783016"/>
                  <a:pt x="3968882" y="777149"/>
                </a:cubicBezTo>
                <a:cubicBezTo>
                  <a:pt x="3957629" y="771305"/>
                  <a:pt x="3944414" y="768360"/>
                  <a:pt x="3929235" y="768360"/>
                </a:cubicBezTo>
                <a:close/>
                <a:moveTo>
                  <a:pt x="3555535" y="768360"/>
                </a:moveTo>
                <a:cubicBezTo>
                  <a:pt x="3541960" y="768360"/>
                  <a:pt x="3529607" y="770755"/>
                  <a:pt x="3518474" y="775592"/>
                </a:cubicBezTo>
                <a:cubicBezTo>
                  <a:pt x="3507317" y="780405"/>
                  <a:pt x="3497717" y="787039"/>
                  <a:pt x="3489672" y="795420"/>
                </a:cubicBezTo>
                <a:cubicBezTo>
                  <a:pt x="3481604" y="803825"/>
                  <a:pt x="3475403" y="813763"/>
                  <a:pt x="3471046" y="825258"/>
                </a:cubicBezTo>
                <a:cubicBezTo>
                  <a:pt x="3466665" y="836752"/>
                  <a:pt x="3464486" y="848702"/>
                  <a:pt x="3464486" y="862495"/>
                </a:cubicBezTo>
                <a:cubicBezTo>
                  <a:pt x="3464486" y="876289"/>
                  <a:pt x="3466593" y="888933"/>
                  <a:pt x="3470854" y="900427"/>
                </a:cubicBezTo>
                <a:cubicBezTo>
                  <a:pt x="3475092" y="911922"/>
                  <a:pt x="3481125" y="921812"/>
                  <a:pt x="3488954" y="930074"/>
                </a:cubicBezTo>
                <a:cubicBezTo>
                  <a:pt x="3496759" y="938335"/>
                  <a:pt x="3506288" y="944729"/>
                  <a:pt x="3517564" y="949207"/>
                </a:cubicBezTo>
                <a:cubicBezTo>
                  <a:pt x="3528816" y="953709"/>
                  <a:pt x="3541458" y="955936"/>
                  <a:pt x="3555487" y="955936"/>
                </a:cubicBezTo>
                <a:cubicBezTo>
                  <a:pt x="3575718" y="955936"/>
                  <a:pt x="3592931" y="951338"/>
                  <a:pt x="3607200" y="942143"/>
                </a:cubicBezTo>
                <a:cubicBezTo>
                  <a:pt x="3621470" y="932947"/>
                  <a:pt x="3632028" y="917669"/>
                  <a:pt x="3638923" y="896284"/>
                </a:cubicBezTo>
                <a:lnTo>
                  <a:pt x="3595828" y="896284"/>
                </a:lnTo>
                <a:cubicBezTo>
                  <a:pt x="3594224" y="901792"/>
                  <a:pt x="3589843" y="907037"/>
                  <a:pt x="3582732" y="911970"/>
                </a:cubicBezTo>
                <a:cubicBezTo>
                  <a:pt x="3575598" y="916927"/>
                  <a:pt x="3567099" y="919393"/>
                  <a:pt x="3557211" y="919393"/>
                </a:cubicBezTo>
                <a:cubicBezTo>
                  <a:pt x="3543421" y="919393"/>
                  <a:pt x="3532839" y="915849"/>
                  <a:pt x="3525489" y="908713"/>
                </a:cubicBezTo>
                <a:lnTo>
                  <a:pt x="3525536" y="908689"/>
                </a:lnTo>
                <a:cubicBezTo>
                  <a:pt x="3518186" y="901577"/>
                  <a:pt x="3514164" y="890058"/>
                  <a:pt x="3513470" y="874205"/>
                </a:cubicBezTo>
                <a:lnTo>
                  <a:pt x="3642059" y="874205"/>
                </a:lnTo>
                <a:cubicBezTo>
                  <a:pt x="3642969" y="860412"/>
                  <a:pt x="3641820" y="847193"/>
                  <a:pt x="3638612" y="834549"/>
                </a:cubicBezTo>
                <a:cubicBezTo>
                  <a:pt x="3635403" y="821929"/>
                  <a:pt x="3630160" y="810650"/>
                  <a:pt x="3622930" y="800760"/>
                </a:cubicBezTo>
                <a:cubicBezTo>
                  <a:pt x="3615700" y="790894"/>
                  <a:pt x="3606434" y="783016"/>
                  <a:pt x="3595182" y="777149"/>
                </a:cubicBezTo>
                <a:cubicBezTo>
                  <a:pt x="3583929" y="771305"/>
                  <a:pt x="3570714" y="768360"/>
                  <a:pt x="3555535" y="768360"/>
                </a:cubicBezTo>
                <a:close/>
                <a:moveTo>
                  <a:pt x="4117103" y="768336"/>
                </a:moveTo>
                <a:cubicBezTo>
                  <a:pt x="4107455" y="768336"/>
                  <a:pt x="4098022" y="769198"/>
                  <a:pt x="4088828" y="770921"/>
                </a:cubicBezTo>
                <a:cubicBezTo>
                  <a:pt x="4079635" y="772645"/>
                  <a:pt x="4071351" y="775639"/>
                  <a:pt x="4064001" y="779878"/>
                </a:cubicBezTo>
                <a:cubicBezTo>
                  <a:pt x="4056627" y="784117"/>
                  <a:pt x="4050714" y="789935"/>
                  <a:pt x="4046237" y="797287"/>
                </a:cubicBezTo>
                <a:cubicBezTo>
                  <a:pt x="4041760" y="804662"/>
                  <a:pt x="4039509" y="814074"/>
                  <a:pt x="4039509" y="825569"/>
                </a:cubicBezTo>
                <a:cubicBezTo>
                  <a:pt x="4039509" y="833376"/>
                  <a:pt x="4041113" y="840008"/>
                  <a:pt x="4044345" y="845396"/>
                </a:cubicBezTo>
                <a:cubicBezTo>
                  <a:pt x="4047577" y="850808"/>
                  <a:pt x="4051815" y="855287"/>
                  <a:pt x="4057106" y="858854"/>
                </a:cubicBezTo>
                <a:cubicBezTo>
                  <a:pt x="4062397" y="862422"/>
                  <a:pt x="4068430" y="865296"/>
                  <a:pt x="4075206" y="867475"/>
                </a:cubicBezTo>
                <a:cubicBezTo>
                  <a:pt x="4081981" y="869678"/>
                  <a:pt x="4088924" y="871571"/>
                  <a:pt x="4096059" y="873175"/>
                </a:cubicBezTo>
                <a:cubicBezTo>
                  <a:pt x="4113512" y="876862"/>
                  <a:pt x="4127135" y="880526"/>
                  <a:pt x="4136903" y="884214"/>
                </a:cubicBezTo>
                <a:cubicBezTo>
                  <a:pt x="4146671" y="887878"/>
                  <a:pt x="4151555" y="893411"/>
                  <a:pt x="4151555" y="900762"/>
                </a:cubicBezTo>
                <a:cubicBezTo>
                  <a:pt x="4151555" y="905145"/>
                  <a:pt x="4150525" y="908761"/>
                  <a:pt x="4148466" y="911634"/>
                </a:cubicBezTo>
                <a:cubicBezTo>
                  <a:pt x="4146407" y="914507"/>
                  <a:pt x="4143822" y="916807"/>
                  <a:pt x="4140709" y="918530"/>
                </a:cubicBezTo>
                <a:cubicBezTo>
                  <a:pt x="4137597" y="920278"/>
                  <a:pt x="4134173" y="921548"/>
                  <a:pt x="4130367" y="922338"/>
                </a:cubicBezTo>
                <a:cubicBezTo>
                  <a:pt x="4126560" y="923129"/>
                  <a:pt x="4122945" y="923535"/>
                  <a:pt x="4119497" y="923535"/>
                </a:cubicBezTo>
                <a:cubicBezTo>
                  <a:pt x="4114685" y="923535"/>
                  <a:pt x="4110016" y="922961"/>
                  <a:pt x="4105539" y="921811"/>
                </a:cubicBezTo>
                <a:cubicBezTo>
                  <a:pt x="4101062" y="920661"/>
                  <a:pt x="4097088" y="918889"/>
                  <a:pt x="4093641" y="916472"/>
                </a:cubicBezTo>
                <a:cubicBezTo>
                  <a:pt x="4090193" y="914053"/>
                  <a:pt x="4087368" y="910939"/>
                  <a:pt x="4085189" y="907155"/>
                </a:cubicBezTo>
                <a:lnTo>
                  <a:pt x="4085309" y="907084"/>
                </a:lnTo>
                <a:cubicBezTo>
                  <a:pt x="4083130" y="903276"/>
                  <a:pt x="4082029" y="898750"/>
                  <a:pt x="4082029" y="893458"/>
                </a:cubicBezTo>
                <a:lnTo>
                  <a:pt x="4035487" y="893458"/>
                </a:lnTo>
                <a:cubicBezTo>
                  <a:pt x="4035942" y="905431"/>
                  <a:pt x="4038623" y="915369"/>
                  <a:pt x="4043579" y="923295"/>
                </a:cubicBezTo>
                <a:cubicBezTo>
                  <a:pt x="4048511" y="931222"/>
                  <a:pt x="4054832" y="937592"/>
                  <a:pt x="4062541" y="942429"/>
                </a:cubicBezTo>
                <a:cubicBezTo>
                  <a:pt x="4070250" y="947267"/>
                  <a:pt x="4079036" y="950715"/>
                  <a:pt x="4088924" y="952774"/>
                </a:cubicBezTo>
                <a:cubicBezTo>
                  <a:pt x="4098812" y="954857"/>
                  <a:pt x="4109131" y="955887"/>
                  <a:pt x="4119258" y="955887"/>
                </a:cubicBezTo>
                <a:cubicBezTo>
                  <a:pt x="4129385" y="955887"/>
                  <a:pt x="4139321" y="954905"/>
                  <a:pt x="4149089" y="952966"/>
                </a:cubicBezTo>
                <a:cubicBezTo>
                  <a:pt x="4158857" y="951002"/>
                  <a:pt x="4167548" y="947603"/>
                  <a:pt x="4175113" y="942788"/>
                </a:cubicBezTo>
                <a:cubicBezTo>
                  <a:pt x="4182679" y="937976"/>
                  <a:pt x="4188831" y="931581"/>
                  <a:pt x="4193548" y="923656"/>
                </a:cubicBezTo>
                <a:cubicBezTo>
                  <a:pt x="4198240" y="915728"/>
                  <a:pt x="4200611" y="905886"/>
                  <a:pt x="4200611" y="894176"/>
                </a:cubicBezTo>
                <a:cubicBezTo>
                  <a:pt x="4200611" y="885915"/>
                  <a:pt x="4198983" y="878970"/>
                  <a:pt x="4195775" y="873319"/>
                </a:cubicBezTo>
                <a:cubicBezTo>
                  <a:pt x="4192542" y="867692"/>
                  <a:pt x="4188305" y="862974"/>
                  <a:pt x="4183014" y="859190"/>
                </a:cubicBezTo>
                <a:cubicBezTo>
                  <a:pt x="4177723" y="855382"/>
                  <a:pt x="4171689" y="852341"/>
                  <a:pt x="4164914" y="850043"/>
                </a:cubicBezTo>
                <a:cubicBezTo>
                  <a:pt x="4158139" y="847744"/>
                  <a:pt x="4151172" y="845803"/>
                  <a:pt x="4144061" y="844175"/>
                </a:cubicBezTo>
                <a:cubicBezTo>
                  <a:pt x="4137166" y="842570"/>
                  <a:pt x="4130391" y="841087"/>
                  <a:pt x="4123711" y="839698"/>
                </a:cubicBezTo>
                <a:cubicBezTo>
                  <a:pt x="4117031" y="838309"/>
                  <a:pt x="4111118" y="836752"/>
                  <a:pt x="4105946" y="835028"/>
                </a:cubicBezTo>
                <a:cubicBezTo>
                  <a:pt x="4100775" y="833327"/>
                  <a:pt x="4096561" y="831076"/>
                  <a:pt x="4093353" y="828323"/>
                </a:cubicBezTo>
                <a:cubicBezTo>
                  <a:pt x="4090121" y="825569"/>
                  <a:pt x="4088517" y="822000"/>
                  <a:pt x="4088517" y="817643"/>
                </a:cubicBezTo>
                <a:cubicBezTo>
                  <a:pt x="4088517" y="813979"/>
                  <a:pt x="4089427" y="811033"/>
                  <a:pt x="4091270" y="808853"/>
                </a:cubicBezTo>
                <a:cubicBezTo>
                  <a:pt x="4093114" y="806675"/>
                  <a:pt x="4095340" y="804998"/>
                  <a:pt x="4097998" y="803849"/>
                </a:cubicBezTo>
                <a:cubicBezTo>
                  <a:pt x="4100632" y="802723"/>
                  <a:pt x="4103552" y="801957"/>
                  <a:pt x="4106784" y="801622"/>
                </a:cubicBezTo>
                <a:cubicBezTo>
                  <a:pt x="4109993" y="801263"/>
                  <a:pt x="4112985" y="801095"/>
                  <a:pt x="4115739" y="801095"/>
                </a:cubicBezTo>
                <a:cubicBezTo>
                  <a:pt x="4124453" y="801095"/>
                  <a:pt x="4132043" y="802772"/>
                  <a:pt x="4138483" y="806099"/>
                </a:cubicBezTo>
                <a:cubicBezTo>
                  <a:pt x="4144899" y="809429"/>
                  <a:pt x="4148466" y="815798"/>
                  <a:pt x="4149161" y="825233"/>
                </a:cubicBezTo>
                <a:lnTo>
                  <a:pt x="4195703" y="825233"/>
                </a:lnTo>
                <a:cubicBezTo>
                  <a:pt x="4194769" y="814194"/>
                  <a:pt x="4191968" y="805047"/>
                  <a:pt x="4187251" y="797814"/>
                </a:cubicBezTo>
                <a:cubicBezTo>
                  <a:pt x="4182535" y="790583"/>
                  <a:pt x="4176597" y="784788"/>
                  <a:pt x="4169487" y="780405"/>
                </a:cubicBezTo>
                <a:cubicBezTo>
                  <a:pt x="4162376" y="776047"/>
                  <a:pt x="4154260" y="772934"/>
                  <a:pt x="4145186" y="771089"/>
                </a:cubicBezTo>
                <a:cubicBezTo>
                  <a:pt x="4136113" y="769269"/>
                  <a:pt x="4126752" y="768336"/>
                  <a:pt x="4117103" y="768336"/>
                </a:cubicBezTo>
                <a:close/>
                <a:moveTo>
                  <a:pt x="3759898" y="705260"/>
                </a:moveTo>
                <a:lnTo>
                  <a:pt x="3759898" y="951482"/>
                </a:lnTo>
                <a:lnTo>
                  <a:pt x="3808858" y="951482"/>
                </a:lnTo>
                <a:lnTo>
                  <a:pt x="3808858" y="705260"/>
                </a:lnTo>
                <a:close/>
                <a:moveTo>
                  <a:pt x="3671650" y="705260"/>
                </a:moveTo>
                <a:lnTo>
                  <a:pt x="3671650" y="951482"/>
                </a:lnTo>
                <a:lnTo>
                  <a:pt x="3720610" y="951482"/>
                </a:lnTo>
                <a:lnTo>
                  <a:pt x="3720610" y="705260"/>
                </a:lnTo>
                <a:close/>
                <a:moveTo>
                  <a:pt x="4126297" y="451948"/>
                </a:moveTo>
                <a:lnTo>
                  <a:pt x="4195440" y="665698"/>
                </a:lnTo>
                <a:lnTo>
                  <a:pt x="4248422" y="665698"/>
                </a:lnTo>
                <a:lnTo>
                  <a:pt x="4319360" y="451948"/>
                </a:lnTo>
                <a:lnTo>
                  <a:pt x="4270879" y="451948"/>
                </a:lnTo>
                <a:lnTo>
                  <a:pt x="4222685" y="602239"/>
                </a:lnTo>
                <a:lnTo>
                  <a:pt x="4222086" y="602239"/>
                </a:lnTo>
                <a:lnTo>
                  <a:pt x="4174491" y="451948"/>
                </a:lnTo>
                <a:close/>
                <a:moveTo>
                  <a:pt x="4222829" y="388274"/>
                </a:moveTo>
                <a:cubicBezTo>
                  <a:pt x="4306360" y="388274"/>
                  <a:pt x="4374330" y="456259"/>
                  <a:pt x="4374330" y="539810"/>
                </a:cubicBezTo>
                <a:cubicBezTo>
                  <a:pt x="4374330" y="623361"/>
                  <a:pt x="4306360" y="691346"/>
                  <a:pt x="4222829" y="691346"/>
                </a:cubicBezTo>
                <a:cubicBezTo>
                  <a:pt x="4139297" y="691346"/>
                  <a:pt x="4071328" y="623361"/>
                  <a:pt x="4071328" y="539810"/>
                </a:cubicBezTo>
                <a:cubicBezTo>
                  <a:pt x="4071328" y="456259"/>
                  <a:pt x="4139297" y="388274"/>
                  <a:pt x="4222829" y="388274"/>
                </a:cubicBezTo>
                <a:close/>
                <a:moveTo>
                  <a:pt x="4222829" y="340380"/>
                </a:moveTo>
                <a:cubicBezTo>
                  <a:pt x="4112890" y="340380"/>
                  <a:pt x="4023445" y="429846"/>
                  <a:pt x="4023445" y="539810"/>
                </a:cubicBezTo>
                <a:cubicBezTo>
                  <a:pt x="4023445" y="649774"/>
                  <a:pt x="4112890" y="739240"/>
                  <a:pt x="4222829" y="739240"/>
                </a:cubicBezTo>
                <a:cubicBezTo>
                  <a:pt x="4332767" y="739240"/>
                  <a:pt x="4422212" y="649774"/>
                  <a:pt x="4422212" y="539810"/>
                </a:cubicBezTo>
                <a:cubicBezTo>
                  <a:pt x="4422212" y="429846"/>
                  <a:pt x="4332767" y="340380"/>
                  <a:pt x="4222829" y="340380"/>
                </a:cubicBezTo>
                <a:close/>
                <a:moveTo>
                  <a:pt x="771422" y="0"/>
                </a:moveTo>
                <a:lnTo>
                  <a:pt x="4943872" y="0"/>
                </a:lnTo>
                <a:lnTo>
                  <a:pt x="4943872" y="6857999"/>
                </a:lnTo>
                <a:lnTo>
                  <a:pt x="0" y="6857999"/>
                </a:lnTo>
                <a:lnTo>
                  <a:pt x="0" y="6857996"/>
                </a:lnTo>
                <a:lnTo>
                  <a:pt x="771422" y="6857996"/>
                </a:lnTo>
                <a:lnTo>
                  <a:pt x="665760" y="6624277"/>
                </a:lnTo>
                <a:cubicBezTo>
                  <a:pt x="250366" y="5642177"/>
                  <a:pt x="20663" y="4562413"/>
                  <a:pt x="20663" y="3428998"/>
                </a:cubicBezTo>
                <a:cubicBezTo>
                  <a:pt x="20663" y="2295584"/>
                  <a:pt x="250366" y="1215820"/>
                  <a:pt x="665760" y="233719"/>
                </a:cubicBezTo>
                <a:close/>
              </a:path>
            </a:pathLst>
          </a:custGeom>
          <a:solidFill>
            <a:schemeClr val="bg1">
              <a:lumMod val="95000"/>
            </a:schemeClr>
          </a:solidFill>
        </p:spPr>
        <p:txBody>
          <a:bodyPr wrap="square">
            <a:noAutofit/>
          </a:bodyPr>
          <a:lstStyle/>
          <a:p>
            <a:endParaRPr lang="nl-NL"/>
          </a:p>
        </p:txBody>
      </p:sp>
    </p:spTree>
    <p:extLst>
      <p:ext uri="{BB962C8B-B14F-4D97-AF65-F5344CB8AC3E}">
        <p14:creationId xmlns:p14="http://schemas.microsoft.com/office/powerpoint/2010/main" val="257359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4_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NL" dirty="0"/>
          </a:p>
        </p:txBody>
      </p:sp>
      <p:sp>
        <p:nvSpPr>
          <p:cNvPr id="3" name="Tijdelijke aanduiding voor inhoud 2"/>
          <p:cNvSpPr>
            <a:spLocks noGrp="1"/>
          </p:cNvSpPr>
          <p:nvPr>
            <p:ph idx="1"/>
          </p:nvPr>
        </p:nvSpPr>
        <p:spPr>
          <a:xfrm>
            <a:off x="609601" y="1918800"/>
            <a:ext cx="11240862" cy="43920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p:txBody>
          <a:bodyPr/>
          <a:lstStyle/>
          <a:p>
            <a:fld id="{0DDEA2AC-86BF-477B-A9FA-3F156225783E}" type="datetime1">
              <a:rPr lang="nl-NL" smtClean="0"/>
              <a:t>08-09-2026</a:t>
            </a:fld>
            <a:endParaRPr lang="nl-NL"/>
          </a:p>
        </p:txBody>
      </p:sp>
      <p:sp>
        <p:nvSpPr>
          <p:cNvPr id="5" name="Tijdelijke aanduiding voor voettekst 4"/>
          <p:cNvSpPr>
            <a:spLocks noGrp="1"/>
          </p:cNvSpPr>
          <p:nvPr>
            <p:ph type="ftr" sz="quarter" idx="11"/>
          </p:nvPr>
        </p:nvSpPr>
        <p:spPr>
          <a:xfrm>
            <a:off x="3454400" y="6356350"/>
            <a:ext cx="5283200" cy="360000"/>
          </a:xfrm>
          <a:prstGeom prst="rect">
            <a:avLst/>
          </a:prstGeom>
        </p:spPr>
        <p:txBody>
          <a:bodyPr/>
          <a:lstStyle/>
          <a:p>
            <a:endParaRPr lang="nl-NL"/>
          </a:p>
        </p:txBody>
      </p:sp>
      <p:sp>
        <p:nvSpPr>
          <p:cNvPr id="6" name="Tijdelijke aanduiding voor dianummer 5"/>
          <p:cNvSpPr>
            <a:spLocks noGrp="1"/>
          </p:cNvSpPr>
          <p:nvPr>
            <p:ph type="sldNum" sz="quarter" idx="12"/>
          </p:nvPr>
        </p:nvSpPr>
        <p:spPr/>
        <p:txBody>
          <a:bodyPr/>
          <a:lstStyle/>
          <a:p>
            <a:fld id="{97319134-00E8-41ED-9134-B033D512BA9E}" type="slidenum">
              <a:rPr lang="nl-NL" smtClean="0"/>
              <a:pPr/>
              <a:t>‹nr.›</a:t>
            </a:fld>
            <a:endParaRPr lang="nl-NL"/>
          </a:p>
        </p:txBody>
      </p:sp>
    </p:spTree>
    <p:extLst>
      <p:ext uri="{BB962C8B-B14F-4D97-AF65-F5344CB8AC3E}">
        <p14:creationId xmlns:p14="http://schemas.microsoft.com/office/powerpoint/2010/main" val="352920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609600" y="1918801"/>
            <a:ext cx="5384800" cy="4390520"/>
          </a:xfrm>
        </p:spPr>
        <p:txBody>
          <a:bodyPr/>
          <a:lstStyle>
            <a:lvl1pPr>
              <a:defRPr sz="2000"/>
            </a:lvl1pPr>
            <a:lvl2pPr>
              <a:defRPr sz="1800"/>
            </a:lvl2pPr>
            <a:lvl3pPr>
              <a:defRPr sz="1600"/>
            </a:lvl3pPr>
            <a:lvl4pPr>
              <a:defRPr sz="1400"/>
            </a:lvl4pPr>
            <a:lvl5pPr>
              <a:defRPr sz="1200"/>
            </a:lvl5pPr>
            <a:lvl6pPr>
              <a:defRPr sz="1950"/>
            </a:lvl6pPr>
            <a:lvl7pPr>
              <a:defRPr sz="1950"/>
            </a:lvl7pPr>
            <a:lvl8pPr>
              <a:defRPr sz="1950"/>
            </a:lvl8pPr>
            <a:lvl9pPr>
              <a:defRPr sz="195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6197600" y="1918801"/>
            <a:ext cx="5384800" cy="4390520"/>
          </a:xfrm>
        </p:spPr>
        <p:txBody>
          <a:bodyPr/>
          <a:lstStyle>
            <a:lvl1pPr>
              <a:defRPr sz="2000"/>
            </a:lvl1pPr>
            <a:lvl2pPr>
              <a:defRPr sz="1800"/>
            </a:lvl2pPr>
            <a:lvl3pPr>
              <a:defRPr sz="1600"/>
            </a:lvl3pPr>
            <a:lvl4pPr>
              <a:defRPr sz="1400"/>
            </a:lvl4pPr>
            <a:lvl5pPr>
              <a:defRPr sz="1200"/>
            </a:lvl5pPr>
            <a:lvl6pPr>
              <a:defRPr sz="1950"/>
            </a:lvl6pPr>
            <a:lvl7pPr>
              <a:defRPr sz="1950"/>
            </a:lvl7pPr>
            <a:lvl8pPr>
              <a:defRPr sz="1950"/>
            </a:lvl8pPr>
            <a:lvl9pPr>
              <a:defRPr sz="195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datum 4"/>
          <p:cNvSpPr>
            <a:spLocks noGrp="1"/>
          </p:cNvSpPr>
          <p:nvPr>
            <p:ph type="dt" sz="half" idx="10"/>
          </p:nvPr>
        </p:nvSpPr>
        <p:spPr/>
        <p:txBody>
          <a:bodyPr/>
          <a:lstStyle/>
          <a:p>
            <a:fld id="{B3249DC5-0020-48E5-AA23-51CFCD81406A}" type="datetime1">
              <a:rPr lang="nl-NL" smtClean="0"/>
              <a:t>08-09-2026</a:t>
            </a:fld>
            <a:endParaRPr lang="nl-NL"/>
          </a:p>
        </p:txBody>
      </p:sp>
      <p:sp>
        <p:nvSpPr>
          <p:cNvPr id="6" name="Tijdelijke aanduiding voor voettekst 5"/>
          <p:cNvSpPr>
            <a:spLocks noGrp="1"/>
          </p:cNvSpPr>
          <p:nvPr>
            <p:ph type="ftr" sz="quarter" idx="11"/>
          </p:nvPr>
        </p:nvSpPr>
        <p:spPr>
          <a:xfrm>
            <a:off x="3454400" y="6356350"/>
            <a:ext cx="5283200" cy="360000"/>
          </a:xfrm>
          <a:prstGeom prst="rect">
            <a:avLst/>
          </a:prstGeom>
        </p:spPr>
        <p:txBody>
          <a:bodyPr/>
          <a:lstStyle/>
          <a:p>
            <a:endParaRPr lang="nl-NL"/>
          </a:p>
        </p:txBody>
      </p:sp>
      <p:sp>
        <p:nvSpPr>
          <p:cNvPr id="7" name="Tijdelijke aanduiding voor dianummer 6"/>
          <p:cNvSpPr>
            <a:spLocks noGrp="1"/>
          </p:cNvSpPr>
          <p:nvPr>
            <p:ph type="sldNum" sz="quarter" idx="12"/>
          </p:nvPr>
        </p:nvSpPr>
        <p:spPr>
          <a:xfrm>
            <a:off x="8737600" y="6356350"/>
            <a:ext cx="3119262" cy="360000"/>
          </a:xfrm>
        </p:spPr>
        <p:txBody>
          <a:bodyPr/>
          <a:lstStyle/>
          <a:p>
            <a:fld id="{97319134-00E8-41ED-9134-B033D512BA9E}" type="slidenum">
              <a:rPr lang="nl-NL" smtClean="0"/>
              <a:pPr/>
              <a:t>‹nr.›</a:t>
            </a:fld>
            <a:endParaRPr lang="nl-NL"/>
          </a:p>
        </p:txBody>
      </p:sp>
    </p:spTree>
    <p:extLst>
      <p:ext uri="{BB962C8B-B14F-4D97-AF65-F5344CB8AC3E}">
        <p14:creationId xmlns:p14="http://schemas.microsoft.com/office/powerpoint/2010/main" val="188559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48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8" r:id="rId7"/>
    <p:sldLayoutId id="2147483669"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90570" rtl="0" eaLnBrk="1" latinLnBrk="0" hangingPunct="1">
        <a:spcBef>
          <a:spcPct val="0"/>
        </a:spcBef>
        <a:buNone/>
        <a:defRPr sz="3000" b="1" kern="1200">
          <a:solidFill>
            <a:schemeClr val="accent1"/>
          </a:solidFill>
          <a:latin typeface="+mj-lt"/>
          <a:ea typeface="+mj-ea"/>
          <a:cs typeface="+mj-cs"/>
        </a:defRPr>
      </a:lvl1pPr>
    </p:titleStyle>
    <p:bodyStyle>
      <a:lvl1pPr marL="192611" indent="-192611" algn="l" defTabSz="990570" rtl="0" eaLnBrk="1" latinLnBrk="0" hangingPunct="1">
        <a:spcBef>
          <a:spcPct val="20000"/>
        </a:spcBef>
        <a:buClr>
          <a:schemeClr val="accent1"/>
        </a:buClr>
        <a:buFont typeface="Arial" panose="020B0604020202020204" pitchFamily="34" charset="0"/>
        <a:buChar char="•"/>
        <a:defRPr sz="2600" kern="1200">
          <a:solidFill>
            <a:schemeClr val="bg1"/>
          </a:solidFill>
          <a:latin typeface="+mn-lt"/>
          <a:ea typeface="+mn-ea"/>
          <a:cs typeface="+mn-cs"/>
        </a:defRPr>
      </a:lvl1pPr>
      <a:lvl2pPr marL="385221" indent="-192611" algn="l" defTabSz="990570" rtl="0" eaLnBrk="1" latinLnBrk="0" hangingPunct="1">
        <a:spcBef>
          <a:spcPct val="20000"/>
        </a:spcBef>
        <a:buClr>
          <a:schemeClr val="accent1"/>
        </a:buClr>
        <a:buFont typeface="Arial" panose="020B0604020202020204" pitchFamily="34" charset="0"/>
        <a:buChar char="•"/>
        <a:defRPr sz="2200" kern="1200">
          <a:solidFill>
            <a:schemeClr val="bg1"/>
          </a:solidFill>
          <a:latin typeface="+mn-lt"/>
          <a:ea typeface="+mn-ea"/>
          <a:cs typeface="+mn-cs"/>
        </a:defRPr>
      </a:lvl2pPr>
      <a:lvl3pPr marL="586431" indent="-201210" algn="l" defTabSz="990570" rtl="0" eaLnBrk="1" latinLnBrk="0" hangingPunct="1">
        <a:spcBef>
          <a:spcPct val="200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779042" indent="-192611" algn="l" defTabSz="990570" rtl="0" eaLnBrk="1" latinLnBrk="0" hangingPunct="1">
        <a:spcBef>
          <a:spcPct val="200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971653" indent="-192611" algn="l" defTabSz="990570" rtl="0" eaLnBrk="1" latinLnBrk="0" hangingPunct="1">
        <a:spcBef>
          <a:spcPct val="20000"/>
        </a:spcBef>
        <a:buClr>
          <a:schemeClr val="accent1"/>
        </a:buClr>
        <a:buFont typeface="Arial" panose="020B0604020202020204" pitchFamily="34" charset="0"/>
        <a:buChar char="•"/>
        <a:defRPr sz="1600" kern="1200">
          <a:solidFill>
            <a:schemeClr val="bg1"/>
          </a:solidFill>
          <a:latin typeface="+mn-lt"/>
          <a:ea typeface="+mn-ea"/>
          <a:cs typeface="+mn-cs"/>
        </a:defRPr>
      </a:lvl5pPr>
      <a:lvl6pPr marL="2724066"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351"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4636"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09920"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9pPr>
    </p:bodyStyle>
    <p:otherStyle>
      <a:defPPr>
        <a:defRPr lang="nl-NL"/>
      </a:defPPr>
      <a:lvl1pPr marL="0" algn="l" defTabSz="990570" rtl="0" eaLnBrk="1" latinLnBrk="0" hangingPunct="1">
        <a:defRPr sz="1950" kern="1200">
          <a:solidFill>
            <a:schemeClr val="tx1"/>
          </a:solidFill>
          <a:latin typeface="+mn-lt"/>
          <a:ea typeface="+mn-ea"/>
          <a:cs typeface="+mn-cs"/>
        </a:defRPr>
      </a:lvl1pPr>
      <a:lvl2pPr marL="495285" algn="l" defTabSz="990570" rtl="0" eaLnBrk="1" latinLnBrk="0" hangingPunct="1">
        <a:defRPr sz="1950" kern="1200">
          <a:solidFill>
            <a:schemeClr val="tx1"/>
          </a:solidFill>
          <a:latin typeface="+mn-lt"/>
          <a:ea typeface="+mn-ea"/>
          <a:cs typeface="+mn-cs"/>
        </a:defRPr>
      </a:lvl2pPr>
      <a:lvl3pPr marL="990570" algn="l" defTabSz="990570" rtl="0" eaLnBrk="1" latinLnBrk="0" hangingPunct="1">
        <a:defRPr sz="1950" kern="1200">
          <a:solidFill>
            <a:schemeClr val="tx1"/>
          </a:solidFill>
          <a:latin typeface="+mn-lt"/>
          <a:ea typeface="+mn-ea"/>
          <a:cs typeface="+mn-cs"/>
        </a:defRPr>
      </a:lvl3pPr>
      <a:lvl4pPr marL="1485854" algn="l" defTabSz="990570" rtl="0" eaLnBrk="1" latinLnBrk="0" hangingPunct="1">
        <a:defRPr sz="1950" kern="1200">
          <a:solidFill>
            <a:schemeClr val="tx1"/>
          </a:solidFill>
          <a:latin typeface="+mn-lt"/>
          <a:ea typeface="+mn-ea"/>
          <a:cs typeface="+mn-cs"/>
        </a:defRPr>
      </a:lvl4pPr>
      <a:lvl5pPr marL="1981139" algn="l" defTabSz="990570" rtl="0" eaLnBrk="1" latinLnBrk="0" hangingPunct="1">
        <a:defRPr sz="1950" kern="1200">
          <a:solidFill>
            <a:schemeClr val="tx1"/>
          </a:solidFill>
          <a:latin typeface="+mn-lt"/>
          <a:ea typeface="+mn-ea"/>
          <a:cs typeface="+mn-cs"/>
        </a:defRPr>
      </a:lvl5pPr>
      <a:lvl6pPr marL="2476424" algn="l" defTabSz="990570" rtl="0" eaLnBrk="1" latinLnBrk="0" hangingPunct="1">
        <a:defRPr sz="1950" kern="1200">
          <a:solidFill>
            <a:schemeClr val="tx1"/>
          </a:solidFill>
          <a:latin typeface="+mn-lt"/>
          <a:ea typeface="+mn-ea"/>
          <a:cs typeface="+mn-cs"/>
        </a:defRPr>
      </a:lvl6pPr>
      <a:lvl7pPr marL="2971709" algn="l" defTabSz="990570" rtl="0" eaLnBrk="1" latinLnBrk="0" hangingPunct="1">
        <a:defRPr sz="1950" kern="1200">
          <a:solidFill>
            <a:schemeClr val="tx1"/>
          </a:solidFill>
          <a:latin typeface="+mn-lt"/>
          <a:ea typeface="+mn-ea"/>
          <a:cs typeface="+mn-cs"/>
        </a:defRPr>
      </a:lvl7pPr>
      <a:lvl8pPr marL="3466993" algn="l" defTabSz="990570" rtl="0" eaLnBrk="1" latinLnBrk="0" hangingPunct="1">
        <a:defRPr sz="1950" kern="1200">
          <a:solidFill>
            <a:schemeClr val="tx1"/>
          </a:solidFill>
          <a:latin typeface="+mn-lt"/>
          <a:ea typeface="+mn-ea"/>
          <a:cs typeface="+mn-cs"/>
        </a:defRPr>
      </a:lvl8pPr>
      <a:lvl9pPr marL="3962278" algn="l" defTabSz="990570" rtl="0" eaLnBrk="1" latinLnBrk="0" hangingPunct="1">
        <a:defRPr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a:extLst>
              <a:ext uri="{FF2B5EF4-FFF2-40B4-BE49-F238E27FC236}">
                <a16:creationId xmlns:a16="http://schemas.microsoft.com/office/drawing/2014/main" id="{F830E0A6-BD58-9AB7-5A43-06C9F944A0CF}"/>
              </a:ext>
            </a:extLst>
          </p:cNvPr>
          <p:cNvPicPr>
            <a:picLocks noGrp="1" noChangeAspect="1"/>
          </p:cNvPicPr>
          <p:nvPr>
            <p:ph type="pic" sz="quarter" idx="12"/>
          </p:nvPr>
        </p:nvPicPr>
        <p:blipFill>
          <a:blip r:embed="rId3"/>
          <a:srcRect l="9" r="9"/>
          <a:stretch>
            <a:fillRect/>
          </a:stretch>
        </p:blipFill>
        <p:spPr>
          <a:prstGeom prst="rect">
            <a:avLst/>
          </a:prstGeom>
        </p:spPr>
      </p:pic>
      <p:sp>
        <p:nvSpPr>
          <p:cNvPr id="9" name="Tijdelijke aanduiding voor tekst 2">
            <a:extLst>
              <a:ext uri="{FF2B5EF4-FFF2-40B4-BE49-F238E27FC236}">
                <a16:creationId xmlns:a16="http://schemas.microsoft.com/office/drawing/2014/main" id="{886604A9-D7A7-CFCA-1B6F-2641F8C6E3B1}"/>
              </a:ext>
            </a:extLst>
          </p:cNvPr>
          <p:cNvSpPr txBox="1">
            <a:spLocks/>
          </p:cNvSpPr>
          <p:nvPr/>
        </p:nvSpPr>
        <p:spPr>
          <a:xfrm>
            <a:off x="621338" y="4955832"/>
            <a:ext cx="5761038" cy="920269"/>
          </a:xfrm>
          <a:prstGeom prst="rect">
            <a:avLst/>
          </a:prstGeom>
        </p:spPr>
        <p:txBody>
          <a:bodyPr anchor="b"/>
          <a:lstStyle>
            <a:lvl1pPr marL="192611" indent="-192611" algn="l" defTabSz="990570" rtl="0" eaLnBrk="1" latinLnBrk="0" hangingPunct="1">
              <a:spcBef>
                <a:spcPct val="20000"/>
              </a:spcBef>
              <a:buClr>
                <a:schemeClr val="accent1"/>
              </a:buClr>
              <a:buFont typeface="Arial" panose="020B0604020202020204" pitchFamily="34" charset="0"/>
              <a:buNone/>
              <a:defRPr sz="5000" b="1" kern="1200">
                <a:solidFill>
                  <a:schemeClr val="bg1"/>
                </a:solidFill>
                <a:latin typeface="+mn-lt"/>
                <a:ea typeface="+mn-ea"/>
                <a:cs typeface="+mn-cs"/>
              </a:defRPr>
            </a:lvl1pPr>
            <a:lvl2pPr marL="385221" indent="-192611" algn="l" defTabSz="990570" rtl="0" eaLnBrk="1" latinLnBrk="0" hangingPunct="1">
              <a:spcBef>
                <a:spcPct val="20000"/>
              </a:spcBef>
              <a:buClr>
                <a:schemeClr val="accent1"/>
              </a:buClr>
              <a:buFont typeface="Arial" panose="020B0604020202020204" pitchFamily="34" charset="0"/>
              <a:buChar char="•"/>
              <a:defRPr sz="2200" kern="1200">
                <a:solidFill>
                  <a:schemeClr val="bg1"/>
                </a:solidFill>
                <a:latin typeface="+mn-lt"/>
                <a:ea typeface="+mn-ea"/>
                <a:cs typeface="+mn-cs"/>
              </a:defRPr>
            </a:lvl2pPr>
            <a:lvl3pPr marL="586431" indent="-201210" algn="l" defTabSz="990570" rtl="0" eaLnBrk="1" latinLnBrk="0" hangingPunct="1">
              <a:spcBef>
                <a:spcPct val="200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779042" indent="-192611" algn="l" defTabSz="990570" rtl="0" eaLnBrk="1" latinLnBrk="0" hangingPunct="1">
              <a:spcBef>
                <a:spcPct val="200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971653" indent="-192611" algn="l" defTabSz="990570" rtl="0" eaLnBrk="1" latinLnBrk="0" hangingPunct="1">
              <a:spcBef>
                <a:spcPct val="20000"/>
              </a:spcBef>
              <a:buClr>
                <a:schemeClr val="accent1"/>
              </a:buClr>
              <a:buFont typeface="Arial" panose="020B0604020202020204" pitchFamily="34" charset="0"/>
              <a:buChar char="•"/>
              <a:defRPr sz="1600" kern="1200">
                <a:solidFill>
                  <a:schemeClr val="bg1"/>
                </a:solidFill>
                <a:latin typeface="+mn-lt"/>
                <a:ea typeface="+mn-ea"/>
                <a:cs typeface="+mn-cs"/>
              </a:defRPr>
            </a:lvl5pPr>
            <a:lvl6pPr marL="2724066"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351"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4636"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09920"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9pPr>
          </a:lstStyle>
          <a:p>
            <a:endParaRPr lang="nl-NL"/>
          </a:p>
        </p:txBody>
      </p:sp>
      <p:sp>
        <p:nvSpPr>
          <p:cNvPr id="6" name="Ovaal 5">
            <a:extLst>
              <a:ext uri="{FF2B5EF4-FFF2-40B4-BE49-F238E27FC236}">
                <a16:creationId xmlns:a16="http://schemas.microsoft.com/office/drawing/2014/main" id="{D82059D7-C740-3951-8300-419DE7AAF30C}"/>
              </a:ext>
            </a:extLst>
          </p:cNvPr>
          <p:cNvSpPr/>
          <p:nvPr/>
        </p:nvSpPr>
        <p:spPr>
          <a:xfrm>
            <a:off x="-443346" y="4435228"/>
            <a:ext cx="4876800" cy="34913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highlight>
                <a:srgbClr val="F39400"/>
              </a:highlight>
            </a:endParaRPr>
          </a:p>
        </p:txBody>
      </p:sp>
      <p:sp>
        <p:nvSpPr>
          <p:cNvPr id="10" name="Tijdelijke aanduiding voor tekst 3">
            <a:extLst>
              <a:ext uri="{FF2B5EF4-FFF2-40B4-BE49-F238E27FC236}">
                <a16:creationId xmlns:a16="http://schemas.microsoft.com/office/drawing/2014/main" id="{3352CD3D-01EF-EC94-1882-19C724DFB78A}"/>
              </a:ext>
            </a:extLst>
          </p:cNvPr>
          <p:cNvSpPr txBox="1">
            <a:spLocks/>
          </p:cNvSpPr>
          <p:nvPr/>
        </p:nvSpPr>
        <p:spPr>
          <a:xfrm>
            <a:off x="263525" y="4559300"/>
            <a:ext cx="5832475" cy="2417732"/>
          </a:xfrm>
          <a:prstGeom prst="rect">
            <a:avLst/>
          </a:prstGeom>
        </p:spPr>
        <p:txBody>
          <a:bodyPr/>
          <a:lstStyle>
            <a:lvl1pPr marL="192611" indent="-192611" algn="l" defTabSz="990570" rtl="0" eaLnBrk="1" latinLnBrk="0" hangingPunct="1">
              <a:spcBef>
                <a:spcPct val="20000"/>
              </a:spcBef>
              <a:buClr>
                <a:schemeClr val="accent1"/>
              </a:buClr>
              <a:buFont typeface="Arial" panose="020B0604020202020204" pitchFamily="34" charset="0"/>
              <a:buNone/>
              <a:defRPr sz="2600" kern="1200">
                <a:solidFill>
                  <a:schemeClr val="bg1"/>
                </a:solidFill>
                <a:latin typeface="+mn-lt"/>
                <a:ea typeface="+mn-ea"/>
                <a:cs typeface="+mn-cs"/>
              </a:defRPr>
            </a:lvl1pPr>
            <a:lvl2pPr marL="385221" indent="-192611" algn="l" defTabSz="990570" rtl="0" eaLnBrk="1" latinLnBrk="0" hangingPunct="1">
              <a:spcBef>
                <a:spcPct val="20000"/>
              </a:spcBef>
              <a:buClr>
                <a:schemeClr val="accent1"/>
              </a:buClr>
              <a:buFont typeface="Arial" panose="020B0604020202020204" pitchFamily="34" charset="0"/>
              <a:buChar char="•"/>
              <a:defRPr sz="2200" kern="1200">
                <a:solidFill>
                  <a:schemeClr val="bg1"/>
                </a:solidFill>
                <a:latin typeface="+mn-lt"/>
                <a:ea typeface="+mn-ea"/>
                <a:cs typeface="+mn-cs"/>
              </a:defRPr>
            </a:lvl2pPr>
            <a:lvl3pPr marL="586431" indent="-201210" algn="l" defTabSz="990570" rtl="0" eaLnBrk="1" latinLnBrk="0" hangingPunct="1">
              <a:spcBef>
                <a:spcPct val="20000"/>
              </a:spcBef>
              <a:buClr>
                <a:schemeClr val="accent1"/>
              </a:buClr>
              <a:buFont typeface="Arial" panose="020B0604020202020204" pitchFamily="34" charset="0"/>
              <a:buChar char="•"/>
              <a:defRPr sz="2000" kern="1200">
                <a:solidFill>
                  <a:schemeClr val="bg1"/>
                </a:solidFill>
                <a:latin typeface="+mn-lt"/>
                <a:ea typeface="+mn-ea"/>
                <a:cs typeface="+mn-cs"/>
              </a:defRPr>
            </a:lvl3pPr>
            <a:lvl4pPr marL="779042" indent="-192611" algn="l" defTabSz="990570" rtl="0" eaLnBrk="1" latinLnBrk="0" hangingPunct="1">
              <a:spcBef>
                <a:spcPct val="20000"/>
              </a:spcBef>
              <a:buClr>
                <a:schemeClr val="accent1"/>
              </a:buClr>
              <a:buFont typeface="Arial" panose="020B0604020202020204" pitchFamily="34" charset="0"/>
              <a:buChar char="•"/>
              <a:defRPr sz="1800" kern="1200">
                <a:solidFill>
                  <a:schemeClr val="bg1"/>
                </a:solidFill>
                <a:latin typeface="+mn-lt"/>
                <a:ea typeface="+mn-ea"/>
                <a:cs typeface="+mn-cs"/>
              </a:defRPr>
            </a:lvl4pPr>
            <a:lvl5pPr marL="971653" indent="-192611" algn="l" defTabSz="990570" rtl="0" eaLnBrk="1" latinLnBrk="0" hangingPunct="1">
              <a:spcBef>
                <a:spcPct val="20000"/>
              </a:spcBef>
              <a:buClr>
                <a:schemeClr val="accent1"/>
              </a:buClr>
              <a:buFont typeface="Arial" panose="020B0604020202020204" pitchFamily="34" charset="0"/>
              <a:buChar char="•"/>
              <a:defRPr sz="1600" kern="1200">
                <a:solidFill>
                  <a:schemeClr val="bg1"/>
                </a:solidFill>
                <a:latin typeface="+mn-lt"/>
                <a:ea typeface="+mn-ea"/>
                <a:cs typeface="+mn-cs"/>
              </a:defRPr>
            </a:lvl5pPr>
            <a:lvl6pPr marL="2724066"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6pPr>
            <a:lvl7pPr marL="3219351"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7pPr>
            <a:lvl8pPr marL="3714636"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8pPr>
            <a:lvl9pPr marL="4209920" indent="-247642" algn="l" defTabSz="990570" rtl="0" eaLnBrk="1" latinLnBrk="0" hangingPunct="1">
              <a:spcBef>
                <a:spcPct val="20000"/>
              </a:spcBef>
              <a:buFont typeface="Arial" pitchFamily="34" charset="0"/>
              <a:buChar char="•"/>
              <a:defRPr sz="2167" kern="1200">
                <a:solidFill>
                  <a:schemeClr val="tx1"/>
                </a:solidFill>
                <a:latin typeface="+mn-lt"/>
                <a:ea typeface="+mn-ea"/>
                <a:cs typeface="+mn-cs"/>
              </a:defRPr>
            </a:lvl9pPr>
          </a:lstStyle>
          <a:p>
            <a:endParaRPr lang="nl-NL" sz="3200" b="1" dirty="0"/>
          </a:p>
          <a:p>
            <a:r>
              <a:rPr lang="nl-NL" sz="3200" b="1" dirty="0"/>
              <a:t>Ouderavond klas 1 </a:t>
            </a:r>
          </a:p>
          <a:p>
            <a:r>
              <a:rPr lang="nl-NL" sz="2400" dirty="0"/>
              <a:t>8 september 2026</a:t>
            </a:r>
          </a:p>
          <a:p>
            <a:endParaRPr lang="nl-NL" dirty="0"/>
          </a:p>
        </p:txBody>
      </p:sp>
    </p:spTree>
    <p:extLst>
      <p:ext uri="{BB962C8B-B14F-4D97-AF65-F5344CB8AC3E}">
        <p14:creationId xmlns:p14="http://schemas.microsoft.com/office/powerpoint/2010/main" val="10199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6EA6086-B3AC-2AED-565B-BAAE6B87E0B1}"/>
              </a:ext>
            </a:extLst>
          </p:cNvPr>
          <p:cNvSpPr>
            <a:spLocks noGrp="1"/>
          </p:cNvSpPr>
          <p:nvPr>
            <p:ph type="body" sz="quarter" idx="10"/>
          </p:nvPr>
        </p:nvSpPr>
        <p:spPr>
          <a:xfrm>
            <a:off x="839788" y="950913"/>
            <a:ext cx="6086475" cy="4535487"/>
          </a:xfrm>
        </p:spPr>
        <p:txBody>
          <a:bodyPr>
            <a:normAutofit/>
          </a:bodyPr>
          <a:lstStyle/>
          <a:p>
            <a:pPr lvl="1"/>
            <a:r>
              <a:rPr lang="nl-NL" sz="3200" dirty="0"/>
              <a:t>Mentoren gedeelte;</a:t>
            </a:r>
          </a:p>
          <a:p>
            <a:pPr lvl="1"/>
            <a:endParaRPr lang="nl-NL" sz="3200" dirty="0"/>
          </a:p>
          <a:p>
            <a:pPr lvl="1"/>
            <a:r>
              <a:rPr lang="nl-NL" sz="3200" dirty="0"/>
              <a:t>Klas 1BKa</a:t>
            </a:r>
          </a:p>
          <a:p>
            <a:pPr lvl="2"/>
            <a:r>
              <a:rPr lang="nl-NL" sz="3200" dirty="0"/>
              <a:t>Mevrouw Rijkers 		P05</a:t>
            </a:r>
          </a:p>
          <a:p>
            <a:pPr marL="385221" lvl="2" indent="0">
              <a:buNone/>
            </a:pPr>
            <a:endParaRPr lang="nl-NL" sz="3200" dirty="0"/>
          </a:p>
          <a:p>
            <a:pPr lvl="1"/>
            <a:r>
              <a:rPr lang="nl-NL" sz="3200" dirty="0"/>
              <a:t>Klas 1Kb	</a:t>
            </a:r>
          </a:p>
          <a:p>
            <a:pPr lvl="2"/>
            <a:r>
              <a:rPr lang="nl-NL" sz="3200" dirty="0"/>
              <a:t>Meneer van Santen	P06</a:t>
            </a:r>
          </a:p>
        </p:txBody>
      </p:sp>
      <p:sp>
        <p:nvSpPr>
          <p:cNvPr id="2" name="Titel 1">
            <a:extLst>
              <a:ext uri="{FF2B5EF4-FFF2-40B4-BE49-F238E27FC236}">
                <a16:creationId xmlns:a16="http://schemas.microsoft.com/office/drawing/2014/main" id="{942C83A7-A4A6-EBE2-B291-0F714981A3B3}"/>
              </a:ext>
            </a:extLst>
          </p:cNvPr>
          <p:cNvSpPr>
            <a:spLocks noGrp="1"/>
          </p:cNvSpPr>
          <p:nvPr>
            <p:ph type="title" idx="4294967295"/>
          </p:nvPr>
        </p:nvSpPr>
        <p:spPr/>
        <p:txBody>
          <a:bodyPr/>
          <a:lstStyle/>
          <a:p>
            <a:endParaRPr lang="nl-NL" dirty="0"/>
          </a:p>
        </p:txBody>
      </p:sp>
    </p:spTree>
    <p:extLst>
      <p:ext uri="{BB962C8B-B14F-4D97-AF65-F5344CB8AC3E}">
        <p14:creationId xmlns:p14="http://schemas.microsoft.com/office/powerpoint/2010/main" val="144995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2CC68F5-D149-78AF-9A35-67DE9D83409D}"/>
              </a:ext>
            </a:extLst>
          </p:cNvPr>
          <p:cNvSpPr>
            <a:spLocks noGrp="1"/>
          </p:cNvSpPr>
          <p:nvPr>
            <p:ph type="body" sz="quarter" idx="10"/>
          </p:nvPr>
        </p:nvSpPr>
        <p:spPr>
          <a:xfrm>
            <a:off x="701458" y="751562"/>
            <a:ext cx="7340252" cy="5511451"/>
          </a:xfrm>
        </p:spPr>
        <p:txBody>
          <a:bodyPr>
            <a:normAutofit/>
          </a:bodyPr>
          <a:lstStyle/>
          <a:p>
            <a:pPr>
              <a:lnSpc>
                <a:spcPct val="90000"/>
              </a:lnSpc>
              <a:spcAft>
                <a:spcPts val="800"/>
              </a:spcAft>
            </a:pPr>
            <a:r>
              <a:rPr lang="nl-NL" sz="2500" kern="100" dirty="0"/>
              <a:t>Lesverwachting;</a:t>
            </a:r>
          </a:p>
          <a:p>
            <a:pPr>
              <a:lnSpc>
                <a:spcPct val="90000"/>
              </a:lnSpc>
              <a:spcAft>
                <a:spcPts val="800"/>
              </a:spcAft>
            </a:pPr>
            <a:endParaRPr lang="nl-NL" sz="2500" kern="100" dirty="0"/>
          </a:p>
          <a:p>
            <a:pPr>
              <a:lnSpc>
                <a:spcPct val="90000"/>
              </a:lnSpc>
              <a:spcAft>
                <a:spcPts val="800"/>
              </a:spcAft>
            </a:pPr>
            <a:r>
              <a:rPr lang="nl-NL" sz="2500" kern="100" dirty="0"/>
              <a:t>-	Je bent op tijd in de les </a:t>
            </a:r>
          </a:p>
          <a:p>
            <a:pPr>
              <a:lnSpc>
                <a:spcPct val="90000"/>
              </a:lnSpc>
              <a:spcAft>
                <a:spcPts val="800"/>
              </a:spcAft>
            </a:pPr>
            <a:r>
              <a:rPr lang="nl-NL" sz="2500" kern="100" dirty="0"/>
              <a:t>-	Telefoon is thuis of in de kluis</a:t>
            </a:r>
          </a:p>
          <a:p>
            <a:pPr>
              <a:lnSpc>
                <a:spcPct val="90000"/>
              </a:lnSpc>
              <a:spcAft>
                <a:spcPts val="800"/>
              </a:spcAft>
            </a:pPr>
            <a:r>
              <a:rPr lang="nl-NL" sz="2500" kern="100" dirty="0"/>
              <a:t>-	Toiletbezoek tussen de lessen door en of in de pauze</a:t>
            </a:r>
          </a:p>
          <a:p>
            <a:pPr>
              <a:lnSpc>
                <a:spcPct val="90000"/>
              </a:lnSpc>
              <a:spcAft>
                <a:spcPts val="800"/>
              </a:spcAft>
            </a:pPr>
            <a:r>
              <a:rPr lang="nl-NL" sz="2500" kern="100" dirty="0"/>
              <a:t>-	Je hebt jouw lesmateriaal op orde</a:t>
            </a:r>
          </a:p>
          <a:p>
            <a:pPr>
              <a:lnSpc>
                <a:spcPct val="90000"/>
              </a:lnSpc>
              <a:spcAft>
                <a:spcPts val="800"/>
              </a:spcAft>
            </a:pPr>
            <a:r>
              <a:rPr lang="nl-NL" sz="2500" kern="100" dirty="0"/>
              <a:t>-	Je blijft in de pauze en tussenuren op het schoolterrein</a:t>
            </a:r>
          </a:p>
          <a:p>
            <a:pPr>
              <a:lnSpc>
                <a:spcPct val="90000"/>
              </a:lnSpc>
              <a:spcAft>
                <a:spcPts val="800"/>
              </a:spcAft>
            </a:pPr>
            <a:r>
              <a:rPr lang="nl-NL" sz="2500" kern="100" dirty="0"/>
              <a:t>-	Energydranken/vapes </a:t>
            </a:r>
            <a:r>
              <a:rPr lang="nl-NL" sz="2500" kern="100" dirty="0" err="1"/>
              <a:t>enz</a:t>
            </a:r>
            <a:r>
              <a:rPr lang="nl-NL" sz="2500" kern="100" dirty="0"/>
              <a:t> laat je thuis</a:t>
            </a:r>
          </a:p>
          <a:p>
            <a:pPr marL="0" indent="0">
              <a:lnSpc>
                <a:spcPct val="90000"/>
              </a:lnSpc>
              <a:spcAft>
                <a:spcPts val="800"/>
              </a:spcAft>
              <a:buNone/>
            </a:pPr>
            <a:endParaRPr lang="nl-NL" sz="2500" kern="100" dirty="0"/>
          </a:p>
          <a:p>
            <a:pPr>
              <a:lnSpc>
                <a:spcPct val="90000"/>
              </a:lnSpc>
            </a:pPr>
            <a:endParaRPr lang="nl-NL" sz="2500" b="1" dirty="0"/>
          </a:p>
        </p:txBody>
      </p:sp>
      <p:sp>
        <p:nvSpPr>
          <p:cNvPr id="2" name="Titel 1">
            <a:extLst>
              <a:ext uri="{FF2B5EF4-FFF2-40B4-BE49-F238E27FC236}">
                <a16:creationId xmlns:a16="http://schemas.microsoft.com/office/drawing/2014/main" id="{4DAC53D8-F623-D5D1-1A33-9C4180EFA1C1}"/>
              </a:ext>
            </a:extLst>
          </p:cNvPr>
          <p:cNvSpPr>
            <a:spLocks noGrp="1"/>
          </p:cNvSpPr>
          <p:nvPr>
            <p:ph type="title" idx="4294967295"/>
          </p:nvPr>
        </p:nvSpPr>
        <p:spPr/>
        <p:txBody>
          <a:bodyPr/>
          <a:lstStyle/>
          <a:p>
            <a:br>
              <a:rPr lang="nl-NL" dirty="0"/>
            </a:br>
            <a:br>
              <a:rPr lang="nl-NL" dirty="0"/>
            </a:br>
            <a:br>
              <a:rPr lang="nl-NL" dirty="0"/>
            </a:br>
            <a:endParaRPr lang="nl-NL" dirty="0"/>
          </a:p>
        </p:txBody>
      </p:sp>
    </p:spTree>
    <p:extLst>
      <p:ext uri="{BB962C8B-B14F-4D97-AF65-F5344CB8AC3E}">
        <p14:creationId xmlns:p14="http://schemas.microsoft.com/office/powerpoint/2010/main" val="2961140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p:cNvSpPr>
            <a:spLocks noGrp="1"/>
          </p:cNvSpPr>
          <p:nvPr>
            <p:ph type="body" sz="quarter" idx="10"/>
          </p:nvPr>
        </p:nvSpPr>
        <p:spPr>
          <a:xfrm>
            <a:off x="2457450" y="950912"/>
            <a:ext cx="4468646" cy="2558097"/>
          </a:xfrm>
        </p:spPr>
        <p:txBody>
          <a:bodyPr/>
          <a:lstStyle/>
          <a:p>
            <a:pPr marL="342900" indent="-342900">
              <a:buFont typeface="Arial" panose="020B0604020202020204" pitchFamily="34" charset="0"/>
              <a:buChar char="•"/>
            </a:pPr>
            <a:r>
              <a:rPr lang="nl-NL" sz="2400" dirty="0"/>
              <a:t>Mentor en begeleiding</a:t>
            </a:r>
          </a:p>
          <a:p>
            <a:pPr marL="342900" indent="-342900">
              <a:buFont typeface="Arial" panose="020B0604020202020204" pitchFamily="34" charset="0"/>
              <a:buChar char="•"/>
            </a:pPr>
            <a:endParaRPr lang="nl-NL" sz="2400" dirty="0">
              <a:solidFill>
                <a:schemeClr val="accent1"/>
              </a:solidFill>
            </a:endParaRPr>
          </a:p>
          <a:p>
            <a:pPr marL="342900" indent="-342900">
              <a:buFont typeface="Arial" panose="020B0604020202020204" pitchFamily="34" charset="0"/>
              <a:buChar char="•"/>
            </a:pPr>
            <a:r>
              <a:rPr lang="nl-NL" sz="2400" dirty="0">
                <a:solidFill>
                  <a:schemeClr val="accent1"/>
                </a:solidFill>
              </a:rPr>
              <a:t>Mentor</a:t>
            </a:r>
          </a:p>
          <a:p>
            <a:pPr marL="342900" indent="-342900">
              <a:buFont typeface="Arial" panose="020B0604020202020204" pitchFamily="34" charset="0"/>
              <a:buChar char="•"/>
            </a:pPr>
            <a:r>
              <a:rPr lang="nl-NL" sz="2400" dirty="0">
                <a:solidFill>
                  <a:schemeClr val="accent1"/>
                </a:solidFill>
              </a:rPr>
              <a:t>Rol / taak</a:t>
            </a:r>
          </a:p>
          <a:p>
            <a:pPr marL="342900" indent="-342900">
              <a:buFont typeface="Arial" panose="020B0604020202020204" pitchFamily="34" charset="0"/>
              <a:buChar char="•"/>
            </a:pPr>
            <a:r>
              <a:rPr lang="nl-NL" sz="2400" dirty="0">
                <a:solidFill>
                  <a:schemeClr val="accent1"/>
                </a:solidFill>
              </a:rPr>
              <a:t>Mailen</a:t>
            </a:r>
          </a:p>
          <a:p>
            <a:pPr marL="342900" indent="-342900">
              <a:buFont typeface="Arial" panose="020B0604020202020204" pitchFamily="34" charset="0"/>
              <a:buChar char="•"/>
            </a:pPr>
            <a:r>
              <a:rPr lang="nl-NL" sz="2400" dirty="0">
                <a:solidFill>
                  <a:schemeClr val="accent1"/>
                </a:solidFill>
              </a:rPr>
              <a:t>Peerleaders</a:t>
            </a:r>
          </a:p>
          <a:p>
            <a:pPr marL="342900" indent="-342900">
              <a:buFont typeface="Arial" panose="020B0604020202020204" pitchFamily="34" charset="0"/>
              <a:buChar char="•"/>
            </a:pPr>
            <a:endParaRPr lang="nl-NL" sz="2400" dirty="0">
              <a:solidFill>
                <a:schemeClr val="accent1"/>
              </a:solidFill>
            </a:endParaRPr>
          </a:p>
          <a:p>
            <a:pPr marL="0" indent="0"/>
            <a:r>
              <a:rPr lang="nl-NL" sz="2400" dirty="0">
                <a:solidFill>
                  <a:schemeClr val="accent1"/>
                </a:solidFill>
              </a:rPr>
              <a:t>Coördinator vmbo onderbouw: Mevr. F. Jung</a:t>
            </a:r>
          </a:p>
          <a:p>
            <a:pPr marL="0" indent="0"/>
            <a:r>
              <a:rPr lang="nl-NL" sz="2400" dirty="0">
                <a:solidFill>
                  <a:schemeClr val="accent1"/>
                </a:solidFill>
              </a:rPr>
              <a:t>	</a:t>
            </a:r>
          </a:p>
          <a:p>
            <a:pPr marL="0" indent="0"/>
            <a:r>
              <a:rPr lang="nl-NL" sz="2400" dirty="0">
                <a:solidFill>
                  <a:schemeClr val="accent1"/>
                </a:solidFill>
              </a:rPr>
              <a:t>Afdelingsleider: mevr. S. de Groot</a:t>
            </a:r>
          </a:p>
        </p:txBody>
      </p:sp>
      <p:sp>
        <p:nvSpPr>
          <p:cNvPr id="4" name="Titel 3"/>
          <p:cNvSpPr>
            <a:spLocks noGrp="1"/>
          </p:cNvSpPr>
          <p:nvPr>
            <p:ph type="title" idx="4294967295"/>
          </p:nvPr>
        </p:nvSpPr>
        <p:spPr>
          <a:xfrm>
            <a:off x="0" y="0"/>
            <a:ext cx="0" cy="0"/>
          </a:xfrm>
        </p:spPr>
        <p:txBody>
          <a:bodyPr/>
          <a:lstStyle/>
          <a:p>
            <a:endParaRPr lang="nl-NL" dirty="0"/>
          </a:p>
        </p:txBody>
      </p:sp>
      <p:pic>
        <p:nvPicPr>
          <p:cNvPr id="6" name="Afbeelding 5"/>
          <p:cNvPicPr>
            <a:picLocks noChangeAspect="1"/>
          </p:cNvPicPr>
          <p:nvPr/>
        </p:nvPicPr>
        <p:blipFill>
          <a:blip r:embed="rId2"/>
          <a:stretch>
            <a:fillRect/>
          </a:stretch>
        </p:blipFill>
        <p:spPr>
          <a:xfrm>
            <a:off x="7608169" y="1772816"/>
            <a:ext cx="2705819" cy="2128292"/>
          </a:xfrm>
          <a:prstGeom prst="rect">
            <a:avLst/>
          </a:prstGeom>
        </p:spPr>
      </p:pic>
    </p:spTree>
    <p:extLst>
      <p:ext uri="{BB962C8B-B14F-4D97-AF65-F5344CB8AC3E}">
        <p14:creationId xmlns:p14="http://schemas.microsoft.com/office/powerpoint/2010/main" val="1789585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38301" y="490662"/>
            <a:ext cx="6797960" cy="706090"/>
          </a:xfrm>
        </p:spPr>
        <p:txBody>
          <a:bodyPr anchor="ctr">
            <a:normAutofit/>
          </a:bodyPr>
          <a:lstStyle/>
          <a:p>
            <a:r>
              <a:rPr lang="nl-NL" dirty="0"/>
              <a:t>Thuis?</a:t>
            </a:r>
          </a:p>
        </p:txBody>
      </p:sp>
      <p:pic>
        <p:nvPicPr>
          <p:cNvPr id="1026" name="Picture 2" descr="Afbeeldingsresultaat voor pubers">
            <a:extLst>
              <a:ext uri="{FF2B5EF4-FFF2-40B4-BE49-F238E27FC236}">
                <a16:creationId xmlns:a16="http://schemas.microsoft.com/office/drawing/2014/main" id="{823B74AE-EBBC-4E37-90A5-C116D5864B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7934" b="4043"/>
          <a:stretch>
            <a:fillRect/>
          </a:stretch>
        </p:blipFill>
        <p:spPr bwMode="auto">
          <a:xfrm>
            <a:off x="1638300" y="1196753"/>
            <a:ext cx="4375150" cy="4754104"/>
          </a:xfrm>
          <a:prstGeom prst="rect">
            <a:avLst/>
          </a:prstGeom>
          <a:solidFill>
            <a:srgbClr val="FFFFFF"/>
          </a:solidFill>
        </p:spPr>
      </p:pic>
      <p:sp>
        <p:nvSpPr>
          <p:cNvPr id="3" name="Tijdelijke aanduiding voor inhoud 2"/>
          <p:cNvSpPr>
            <a:spLocks noGrp="1"/>
          </p:cNvSpPr>
          <p:nvPr>
            <p:ph sz="half" idx="2"/>
          </p:nvPr>
        </p:nvSpPr>
        <p:spPr>
          <a:xfrm>
            <a:off x="6777318" y="1196752"/>
            <a:ext cx="4518210" cy="4754105"/>
          </a:xfrm>
        </p:spPr>
        <p:txBody>
          <a:bodyPr>
            <a:noAutofit/>
          </a:bodyPr>
          <a:lstStyle/>
          <a:p>
            <a:r>
              <a:rPr lang="nl-NL" sz="2400" dirty="0">
                <a:solidFill>
                  <a:schemeClr val="accent1"/>
                </a:solidFill>
              </a:rPr>
              <a:t>Motivatie</a:t>
            </a:r>
          </a:p>
          <a:p>
            <a:r>
              <a:rPr lang="nl-NL" sz="2400" dirty="0">
                <a:solidFill>
                  <a:schemeClr val="accent1"/>
                </a:solidFill>
              </a:rPr>
              <a:t>Puberteit</a:t>
            </a:r>
          </a:p>
          <a:p>
            <a:r>
              <a:rPr lang="nl-NL" sz="2400" dirty="0">
                <a:solidFill>
                  <a:schemeClr val="accent1"/>
                </a:solidFill>
              </a:rPr>
              <a:t>Vermoeidheid</a:t>
            </a:r>
          </a:p>
          <a:p>
            <a:pPr lvl="1"/>
            <a:r>
              <a:rPr lang="nl-NL" sz="2400" dirty="0">
                <a:solidFill>
                  <a:schemeClr val="accent1"/>
                </a:solidFill>
              </a:rPr>
              <a:t>Bedtijd</a:t>
            </a:r>
          </a:p>
          <a:p>
            <a:pPr lvl="1"/>
            <a:r>
              <a:rPr lang="nl-NL" sz="2400" dirty="0">
                <a:solidFill>
                  <a:schemeClr val="accent1"/>
                </a:solidFill>
              </a:rPr>
              <a:t>Schermtijd/telefoongebruik</a:t>
            </a:r>
          </a:p>
          <a:p>
            <a:r>
              <a:rPr lang="nl-NL" sz="2400" dirty="0">
                <a:solidFill>
                  <a:schemeClr val="accent1"/>
                </a:solidFill>
              </a:rPr>
              <a:t>Huiswerk</a:t>
            </a:r>
          </a:p>
          <a:p>
            <a:r>
              <a:rPr lang="nl-NL" sz="2400" dirty="0">
                <a:solidFill>
                  <a:schemeClr val="accent1"/>
                </a:solidFill>
              </a:rPr>
              <a:t>Samenwerking tussen ouders,  school en leerling.</a:t>
            </a:r>
          </a:p>
          <a:p>
            <a:pPr lvl="1"/>
            <a:r>
              <a:rPr lang="nl-NL" sz="2000" dirty="0">
                <a:solidFill>
                  <a:schemeClr val="accent1"/>
                </a:solidFill>
              </a:rPr>
              <a:t>Korte lijntjes</a:t>
            </a:r>
          </a:p>
          <a:p>
            <a:pPr lvl="1"/>
            <a:r>
              <a:rPr lang="nl-NL" sz="2000" dirty="0">
                <a:solidFill>
                  <a:schemeClr val="accent1"/>
                </a:solidFill>
              </a:rPr>
              <a:t>Zoveel mogelijk 1 lijn trekken, zowel thuis als met school</a:t>
            </a:r>
          </a:p>
        </p:txBody>
      </p:sp>
    </p:spTree>
    <p:extLst>
      <p:ext uri="{BB962C8B-B14F-4D97-AF65-F5344CB8AC3E}">
        <p14:creationId xmlns:p14="http://schemas.microsoft.com/office/powerpoint/2010/main" val="60878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a:xfrm>
            <a:off x="839788" y="1196974"/>
            <a:ext cx="6086308" cy="5375275"/>
          </a:xfrm>
        </p:spPr>
        <p:txBody>
          <a:bodyPr>
            <a:normAutofit/>
          </a:bodyPr>
          <a:lstStyle/>
          <a:p>
            <a:r>
              <a:rPr lang="nl-NL" sz="2400" dirty="0">
                <a:solidFill>
                  <a:schemeClr val="accent1"/>
                </a:solidFill>
              </a:rPr>
              <a:t>Magister: </a:t>
            </a:r>
          </a:p>
          <a:p>
            <a:r>
              <a:rPr lang="nl-NL" sz="2400" dirty="0">
                <a:solidFill>
                  <a:schemeClr val="accent1"/>
                </a:solidFill>
              </a:rPr>
              <a:t>			- Inlogcodes</a:t>
            </a:r>
          </a:p>
          <a:p>
            <a:r>
              <a:rPr lang="nl-NL" sz="2400" dirty="0">
                <a:solidFill>
                  <a:schemeClr val="accent1"/>
                </a:solidFill>
              </a:rPr>
              <a:t>			- Huiswerk</a:t>
            </a:r>
          </a:p>
          <a:p>
            <a:r>
              <a:rPr lang="nl-NL" sz="2400" dirty="0">
                <a:solidFill>
                  <a:schemeClr val="accent1"/>
                </a:solidFill>
              </a:rPr>
              <a:t>			- Cijfers</a:t>
            </a:r>
          </a:p>
          <a:p>
            <a:r>
              <a:rPr lang="nl-NL" sz="2400" dirty="0">
                <a:solidFill>
                  <a:schemeClr val="accent1"/>
                </a:solidFill>
              </a:rPr>
              <a:t>			- Cijfertijd, cijfers worden 		 gepubliceerd tussen 17.00 		 en 20.00 en </a:t>
            </a:r>
            <a:r>
              <a:rPr lang="nl-NL" sz="2400" u="sng" dirty="0">
                <a:solidFill>
                  <a:schemeClr val="accent1"/>
                </a:solidFill>
              </a:rPr>
              <a:t>niet</a:t>
            </a:r>
            <a:r>
              <a:rPr lang="nl-NL" sz="2400" dirty="0">
                <a:solidFill>
                  <a:schemeClr val="accent1"/>
                </a:solidFill>
              </a:rPr>
              <a:t> in het 		 weekend</a:t>
            </a:r>
          </a:p>
          <a:p>
            <a:r>
              <a:rPr lang="nl-NL" sz="2400" dirty="0">
                <a:solidFill>
                  <a:schemeClr val="accent1"/>
                </a:solidFill>
              </a:rPr>
              <a:t>			- Roosterwijzigingen</a:t>
            </a:r>
          </a:p>
          <a:p>
            <a:r>
              <a:rPr lang="nl-NL" sz="2400" dirty="0">
                <a:solidFill>
                  <a:schemeClr val="accent1"/>
                </a:solidFill>
              </a:rPr>
              <a:t>			- Codes Magister (u, </a:t>
            </a:r>
            <a:r>
              <a:rPr lang="nl-NL" sz="2400" dirty="0" err="1">
                <a:solidFill>
                  <a:schemeClr val="accent1"/>
                </a:solidFill>
              </a:rPr>
              <a:t>z</a:t>
            </a:r>
            <a:r>
              <a:rPr lang="nl-NL" sz="2400" dirty="0">
                <a:solidFill>
                  <a:schemeClr val="accent1"/>
                </a:solidFill>
              </a:rPr>
              <a:t>, </a:t>
            </a:r>
            <a:r>
              <a:rPr lang="nl-NL" sz="2400" dirty="0" err="1">
                <a:solidFill>
                  <a:schemeClr val="accent1"/>
                </a:solidFill>
              </a:rPr>
              <a:t>sv</a:t>
            </a:r>
            <a:r>
              <a:rPr lang="nl-NL" sz="2400" dirty="0">
                <a:solidFill>
                  <a:schemeClr val="accent1"/>
                </a:solidFill>
              </a:rPr>
              <a:t>, 		</a:t>
            </a:r>
            <a:r>
              <a:rPr lang="nl-NL" sz="2400" dirty="0" err="1">
                <a:solidFill>
                  <a:schemeClr val="accent1"/>
                </a:solidFill>
              </a:rPr>
              <a:t>hv</a:t>
            </a:r>
            <a:r>
              <a:rPr lang="nl-NL" sz="2400" dirty="0">
                <a:solidFill>
                  <a:schemeClr val="accent1"/>
                </a:solidFill>
              </a:rPr>
              <a:t>, o, </a:t>
            </a:r>
            <a:r>
              <a:rPr lang="nl-NL" sz="2400" dirty="0" err="1">
                <a:solidFill>
                  <a:schemeClr val="accent1"/>
                </a:solidFill>
              </a:rPr>
              <a:t>lz</a:t>
            </a:r>
            <a:r>
              <a:rPr lang="nl-NL" sz="2400" dirty="0">
                <a:solidFill>
                  <a:schemeClr val="accent1"/>
                </a:solidFill>
              </a:rPr>
              <a:t>, </a:t>
            </a:r>
            <a:r>
              <a:rPr lang="nl-NL" sz="2400" dirty="0" err="1">
                <a:solidFill>
                  <a:schemeClr val="accent1"/>
                </a:solidFill>
              </a:rPr>
              <a:t>lg</a:t>
            </a:r>
            <a:r>
              <a:rPr lang="nl-NL" sz="2400" dirty="0">
                <a:solidFill>
                  <a:schemeClr val="accent1"/>
                </a:solidFill>
              </a:rPr>
              <a:t>, vr, st </a:t>
            </a:r>
            <a:r>
              <a:rPr lang="nl-NL" sz="2400" dirty="0" err="1">
                <a:solidFill>
                  <a:schemeClr val="accent1"/>
                </a:solidFill>
              </a:rPr>
              <a:t>enz</a:t>
            </a:r>
            <a:r>
              <a:rPr lang="nl-NL" sz="2400" dirty="0">
                <a:solidFill>
                  <a:schemeClr val="accent1"/>
                </a:solidFill>
              </a:rPr>
              <a:t>)</a:t>
            </a:r>
          </a:p>
          <a:p>
            <a:endParaRPr lang="nl-NL" dirty="0">
              <a:solidFill>
                <a:schemeClr val="accent1"/>
              </a:solidFill>
            </a:endParaRPr>
          </a:p>
        </p:txBody>
      </p:sp>
      <p:sp>
        <p:nvSpPr>
          <p:cNvPr id="2" name="Titel 1"/>
          <p:cNvSpPr>
            <a:spLocks noGrp="1"/>
          </p:cNvSpPr>
          <p:nvPr>
            <p:ph type="title" idx="4294967295"/>
          </p:nvPr>
        </p:nvSpPr>
        <p:spPr>
          <a:xfrm>
            <a:off x="0" y="490538"/>
            <a:ext cx="6797675" cy="706437"/>
          </a:xfrm>
        </p:spPr>
        <p:txBody>
          <a:bodyPr anchor="ctr">
            <a:normAutofit/>
          </a:bodyPr>
          <a:lstStyle/>
          <a:p>
            <a:endParaRPr lang="nl-NL" dirty="0"/>
          </a:p>
        </p:txBody>
      </p:sp>
      <p:pic>
        <p:nvPicPr>
          <p:cNvPr id="1030" name="Picture 6" descr="Afbeeldingsresultaat voor magister"/>
          <p:cNvPicPr>
            <a:picLocks noChangeAspect="1" noChangeArrowheads="1"/>
          </p:cNvPicPr>
          <p:nvPr/>
        </p:nvPicPr>
        <p:blipFill>
          <a:blip r:embed="rId2">
            <a:extLst>
              <a:ext uri="{28A0092B-C50C-407E-A947-70E740481C1C}">
                <a14:useLocalDpi xmlns:a14="http://schemas.microsoft.com/office/drawing/2010/main" val="0"/>
              </a:ext>
            </a:extLst>
          </a:blip>
          <a:srcRect l="14199" r="23023" b="2"/>
          <a:stretch>
            <a:fillRect/>
          </a:stretch>
        </p:blipFill>
        <p:spPr bwMode="auto">
          <a:xfrm>
            <a:off x="7439660" y="1461601"/>
            <a:ext cx="4375150" cy="4390520"/>
          </a:xfrm>
          <a:prstGeom prst="rect">
            <a:avLst/>
          </a:prstGeom>
          <a:solidFill>
            <a:srgbClr val="FFFFFF"/>
          </a:solidFill>
        </p:spPr>
      </p:pic>
    </p:spTree>
    <p:extLst>
      <p:ext uri="{BB962C8B-B14F-4D97-AF65-F5344CB8AC3E}">
        <p14:creationId xmlns:p14="http://schemas.microsoft.com/office/powerpoint/2010/main" val="2343789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a:xfrm>
            <a:off x="839788" y="950911"/>
            <a:ext cx="4189412" cy="5004411"/>
          </a:xfrm>
        </p:spPr>
        <p:txBody>
          <a:bodyPr>
            <a:normAutofit/>
          </a:bodyPr>
          <a:lstStyle/>
          <a:p>
            <a:pPr>
              <a:lnSpc>
                <a:spcPct val="90000"/>
              </a:lnSpc>
            </a:pPr>
            <a:r>
              <a:rPr lang="nl-NL" sz="2000" dirty="0"/>
              <a:t>Schoolregels:</a:t>
            </a:r>
          </a:p>
          <a:p>
            <a:pPr>
              <a:lnSpc>
                <a:spcPct val="90000"/>
              </a:lnSpc>
            </a:pPr>
            <a:endParaRPr lang="nl-NL" sz="2000" dirty="0"/>
          </a:p>
          <a:p>
            <a:pPr marL="342900" indent="-342900">
              <a:lnSpc>
                <a:spcPct val="90000"/>
              </a:lnSpc>
              <a:buFont typeface="Arial" panose="020B0604020202020204" pitchFamily="34" charset="0"/>
              <a:buChar char="•"/>
            </a:pPr>
            <a:r>
              <a:rPr lang="nl-NL" sz="2000" dirty="0"/>
              <a:t>Te laat komen (en nu?!)</a:t>
            </a:r>
          </a:p>
          <a:p>
            <a:pPr marL="342900" indent="-342900">
              <a:lnSpc>
                <a:spcPct val="90000"/>
              </a:lnSpc>
              <a:buFont typeface="Arial" panose="020B0604020202020204" pitchFamily="34" charset="0"/>
              <a:buChar char="•"/>
            </a:pPr>
            <a:endParaRPr lang="nl-NL" sz="2000" dirty="0"/>
          </a:p>
          <a:p>
            <a:pPr marL="342900" indent="-342900">
              <a:lnSpc>
                <a:spcPct val="90000"/>
              </a:lnSpc>
              <a:buFont typeface="Arial" panose="020B0604020202020204" pitchFamily="34" charset="0"/>
              <a:buChar char="•"/>
            </a:pPr>
            <a:r>
              <a:rPr lang="nl-NL" sz="2000" dirty="0"/>
              <a:t>Er uitgestuurd (en nu?!)</a:t>
            </a:r>
          </a:p>
          <a:p>
            <a:pPr marL="342900" indent="-342900">
              <a:lnSpc>
                <a:spcPct val="90000"/>
              </a:lnSpc>
              <a:buFont typeface="Arial" panose="020B0604020202020204" pitchFamily="34" charset="0"/>
              <a:buChar char="•"/>
            </a:pPr>
            <a:endParaRPr lang="nl-NL" sz="2000" dirty="0"/>
          </a:p>
          <a:p>
            <a:pPr marL="342900" indent="-342900">
              <a:lnSpc>
                <a:spcPct val="90000"/>
              </a:lnSpc>
              <a:buFont typeface="Arial" panose="020B0604020202020204" pitchFamily="34" charset="0"/>
              <a:buChar char="•"/>
            </a:pPr>
            <a:r>
              <a:rPr lang="nl-NL" sz="2000" dirty="0"/>
              <a:t>Ziekmelden, als er toetsen gemist zijn ligt het initiatief tot inhalen (ook) bij de leerling.</a:t>
            </a:r>
          </a:p>
          <a:p>
            <a:pPr marL="342900" indent="-342900">
              <a:lnSpc>
                <a:spcPct val="90000"/>
              </a:lnSpc>
              <a:buFont typeface="Arial" panose="020B0604020202020204" pitchFamily="34" charset="0"/>
              <a:buChar char="•"/>
            </a:pPr>
            <a:endParaRPr lang="nl-NL" sz="2000" dirty="0"/>
          </a:p>
          <a:p>
            <a:pPr marL="342900" indent="-342900">
              <a:lnSpc>
                <a:spcPct val="90000"/>
              </a:lnSpc>
              <a:buFont typeface="Arial" panose="020B0604020202020204" pitchFamily="34" charset="0"/>
              <a:buChar char="•"/>
            </a:pPr>
            <a:r>
              <a:rPr lang="nl-NL" sz="2000" dirty="0"/>
              <a:t>Verlof aanvragen</a:t>
            </a:r>
          </a:p>
          <a:p>
            <a:pPr marL="342900" indent="-342900">
              <a:lnSpc>
                <a:spcPct val="90000"/>
              </a:lnSpc>
              <a:buFont typeface="Arial" panose="020B0604020202020204" pitchFamily="34" charset="0"/>
              <a:buChar char="•"/>
            </a:pPr>
            <a:endParaRPr lang="nl-NL" sz="2000" dirty="0"/>
          </a:p>
          <a:p>
            <a:pPr marL="342900" indent="-342900">
              <a:lnSpc>
                <a:spcPct val="90000"/>
              </a:lnSpc>
              <a:buFont typeface="Arial" panose="020B0604020202020204" pitchFamily="34" charset="0"/>
              <a:buChar char="•"/>
            </a:pPr>
            <a:r>
              <a:rPr lang="nl-NL" sz="2000" dirty="0"/>
              <a:t>Blessures</a:t>
            </a:r>
          </a:p>
          <a:p>
            <a:pPr marL="342900" indent="-342900">
              <a:lnSpc>
                <a:spcPct val="90000"/>
              </a:lnSpc>
              <a:buFont typeface="Arial" panose="020B0604020202020204" pitchFamily="34" charset="0"/>
              <a:buChar char="•"/>
            </a:pPr>
            <a:endParaRPr lang="nl-NL" sz="2000" dirty="0"/>
          </a:p>
          <a:p>
            <a:pPr marL="342900" indent="-342900">
              <a:lnSpc>
                <a:spcPct val="90000"/>
              </a:lnSpc>
              <a:buFont typeface="Arial" panose="020B0604020202020204" pitchFamily="34" charset="0"/>
              <a:buChar char="•"/>
            </a:pPr>
            <a:r>
              <a:rPr lang="nl-NL" sz="2000" dirty="0"/>
              <a:t>Telefoon (afgepakt en nu?!)</a:t>
            </a:r>
          </a:p>
          <a:p>
            <a:pPr marL="342900" indent="-342900">
              <a:lnSpc>
                <a:spcPct val="90000"/>
              </a:lnSpc>
              <a:buFont typeface="Arial" panose="020B0604020202020204" pitchFamily="34" charset="0"/>
              <a:buChar char="•"/>
            </a:pPr>
            <a:endParaRPr lang="nl-NL" sz="2000" dirty="0"/>
          </a:p>
        </p:txBody>
      </p:sp>
      <p:pic>
        <p:nvPicPr>
          <p:cNvPr id="2050" name="Picture 2" descr="Afbeeldingsresultaat voor schoolregels">
            <a:extLst>
              <a:ext uri="{FF2B5EF4-FFF2-40B4-BE49-F238E27FC236}">
                <a16:creationId xmlns:a16="http://schemas.microsoft.com/office/drawing/2014/main" id="{D419C419-DAC3-448F-BD3F-570EF7F336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3" b="1860"/>
          <a:stretch>
            <a:fillRect/>
          </a:stretch>
        </p:blipFill>
        <p:spPr bwMode="auto">
          <a:xfrm>
            <a:off x="7248129" y="2"/>
            <a:ext cx="4943872" cy="6857999"/>
          </a:xfrm>
          <a:custGeom>
            <a:avLst/>
            <a:gdLst>
              <a:gd name="connsiteX0" fmla="*/ 4339423 w 4943872"/>
              <a:gd name="connsiteY0" fmla="*/ 864232 h 6857999"/>
              <a:gd name="connsiteX1" fmla="*/ 4339423 w 4943872"/>
              <a:gd name="connsiteY1" fmla="*/ 882466 h 6857999"/>
              <a:gd name="connsiteX2" fmla="*/ 4338561 w 4943872"/>
              <a:gd name="connsiteY2" fmla="*/ 893506 h 6857999"/>
              <a:gd name="connsiteX3" fmla="*/ 4333916 w 4943872"/>
              <a:gd name="connsiteY3" fmla="*/ 907131 h 6857999"/>
              <a:gd name="connsiteX4" fmla="*/ 4322185 w 4943872"/>
              <a:gd name="connsiteY4" fmla="*/ 918674 h 6857999"/>
              <a:gd name="connsiteX5" fmla="*/ 4299776 w 4943872"/>
              <a:gd name="connsiteY5" fmla="*/ 923511 h 6857999"/>
              <a:gd name="connsiteX6" fmla="*/ 4288403 w 4943872"/>
              <a:gd name="connsiteY6" fmla="*/ 922481 h 6857999"/>
              <a:gd name="connsiteX7" fmla="*/ 4278755 w 4943872"/>
              <a:gd name="connsiteY7" fmla="*/ 918865 h 6857999"/>
              <a:gd name="connsiteX8" fmla="*/ 4272195 w 4943872"/>
              <a:gd name="connsiteY8" fmla="*/ 911801 h 6857999"/>
              <a:gd name="connsiteX9" fmla="*/ 4269777 w 4943872"/>
              <a:gd name="connsiteY9" fmla="*/ 900762 h 6857999"/>
              <a:gd name="connsiteX10" fmla="*/ 4272195 w 4943872"/>
              <a:gd name="connsiteY10" fmla="*/ 889387 h 6857999"/>
              <a:gd name="connsiteX11" fmla="*/ 4278564 w 4943872"/>
              <a:gd name="connsiteY11" fmla="*/ 881987 h 6857999"/>
              <a:gd name="connsiteX12" fmla="*/ 4287877 w 4943872"/>
              <a:gd name="connsiteY12" fmla="*/ 877317 h 6857999"/>
              <a:gd name="connsiteX13" fmla="*/ 4298746 w 4943872"/>
              <a:gd name="connsiteY13" fmla="*/ 874564 h 6857999"/>
              <a:gd name="connsiteX14" fmla="*/ 4310477 w 4943872"/>
              <a:gd name="connsiteY14" fmla="*/ 872839 h 6857999"/>
              <a:gd name="connsiteX15" fmla="*/ 4321682 w 4943872"/>
              <a:gd name="connsiteY15" fmla="*/ 871115 h 6857999"/>
              <a:gd name="connsiteX16" fmla="*/ 4331689 w 4943872"/>
              <a:gd name="connsiteY16" fmla="*/ 868529 h 6857999"/>
              <a:gd name="connsiteX17" fmla="*/ 4339423 w 4943872"/>
              <a:gd name="connsiteY17" fmla="*/ 864195 h 6857999"/>
              <a:gd name="connsiteX18" fmla="*/ 4339446 w 4943872"/>
              <a:gd name="connsiteY18" fmla="*/ 864219 h 6857999"/>
              <a:gd name="connsiteX19" fmla="*/ 4339423 w 4943872"/>
              <a:gd name="connsiteY19" fmla="*/ 864232 h 6857999"/>
              <a:gd name="connsiteX20" fmla="*/ 3927799 w 4943872"/>
              <a:gd name="connsiteY20" fmla="*/ 805262 h 6857999"/>
              <a:gd name="connsiteX21" fmla="*/ 3954517 w 4943872"/>
              <a:gd name="connsiteY21" fmla="*/ 814913 h 6857999"/>
              <a:gd name="connsiteX22" fmla="*/ 3954541 w 4943872"/>
              <a:gd name="connsiteY22" fmla="*/ 814913 h 6857999"/>
              <a:gd name="connsiteX23" fmla="*/ 3966775 w 4943872"/>
              <a:gd name="connsiteY23" fmla="*/ 843194 h 6857999"/>
              <a:gd name="connsiteX24" fmla="*/ 3887122 w 4943872"/>
              <a:gd name="connsiteY24" fmla="*/ 843194 h 6857999"/>
              <a:gd name="connsiteX25" fmla="*/ 3889373 w 4943872"/>
              <a:gd name="connsiteY25" fmla="*/ 831460 h 6857999"/>
              <a:gd name="connsiteX26" fmla="*/ 3895933 w 4943872"/>
              <a:gd name="connsiteY26" fmla="*/ 819056 h 6857999"/>
              <a:gd name="connsiteX27" fmla="*/ 3908334 w 4943872"/>
              <a:gd name="connsiteY27" fmla="*/ 809237 h 6857999"/>
              <a:gd name="connsiteX28" fmla="*/ 3927799 w 4943872"/>
              <a:gd name="connsiteY28" fmla="*/ 805262 h 6857999"/>
              <a:gd name="connsiteX29" fmla="*/ 3554099 w 4943872"/>
              <a:gd name="connsiteY29" fmla="*/ 805262 h 6857999"/>
              <a:gd name="connsiteX30" fmla="*/ 3580817 w 4943872"/>
              <a:gd name="connsiteY30" fmla="*/ 814913 h 6857999"/>
              <a:gd name="connsiteX31" fmla="*/ 3580841 w 4943872"/>
              <a:gd name="connsiteY31" fmla="*/ 814913 h 6857999"/>
              <a:gd name="connsiteX32" fmla="*/ 3593075 w 4943872"/>
              <a:gd name="connsiteY32" fmla="*/ 843194 h 6857999"/>
              <a:gd name="connsiteX33" fmla="*/ 3513422 w 4943872"/>
              <a:gd name="connsiteY33" fmla="*/ 843194 h 6857999"/>
              <a:gd name="connsiteX34" fmla="*/ 3515673 w 4943872"/>
              <a:gd name="connsiteY34" fmla="*/ 831460 h 6857999"/>
              <a:gd name="connsiteX35" fmla="*/ 3522233 w 4943872"/>
              <a:gd name="connsiteY35" fmla="*/ 819056 h 6857999"/>
              <a:gd name="connsiteX36" fmla="*/ 3534634 w 4943872"/>
              <a:gd name="connsiteY36" fmla="*/ 809237 h 6857999"/>
              <a:gd name="connsiteX37" fmla="*/ 3554099 w 4943872"/>
              <a:gd name="connsiteY37" fmla="*/ 805262 h 6857999"/>
              <a:gd name="connsiteX38" fmla="*/ 3277599 w 4943872"/>
              <a:gd name="connsiteY38" fmla="*/ 773197 h 6857999"/>
              <a:gd name="connsiteX39" fmla="*/ 3338626 w 4943872"/>
              <a:gd name="connsiteY39" fmla="*/ 951482 h 6857999"/>
              <a:gd name="connsiteX40" fmla="*/ 3338649 w 4943872"/>
              <a:gd name="connsiteY40" fmla="*/ 951482 h 6857999"/>
              <a:gd name="connsiteX41" fmla="*/ 3393116 w 4943872"/>
              <a:gd name="connsiteY41" fmla="*/ 951482 h 6857999"/>
              <a:gd name="connsiteX42" fmla="*/ 3453448 w 4943872"/>
              <a:gd name="connsiteY42" fmla="*/ 773197 h 6857999"/>
              <a:gd name="connsiteX43" fmla="*/ 3404847 w 4943872"/>
              <a:gd name="connsiteY43" fmla="*/ 773197 h 6857999"/>
              <a:gd name="connsiteX44" fmla="*/ 3367259 w 4943872"/>
              <a:gd name="connsiteY44" fmla="*/ 894919 h 6857999"/>
              <a:gd name="connsiteX45" fmla="*/ 3366565 w 4943872"/>
              <a:gd name="connsiteY45" fmla="*/ 894919 h 6857999"/>
              <a:gd name="connsiteX46" fmla="*/ 3328977 w 4943872"/>
              <a:gd name="connsiteY46" fmla="*/ 773197 h 6857999"/>
              <a:gd name="connsiteX47" fmla="*/ 4527674 w 4943872"/>
              <a:gd name="connsiteY47" fmla="*/ 768383 h 6857999"/>
              <a:gd name="connsiteX48" fmla="*/ 4497340 w 4943872"/>
              <a:gd name="connsiteY48" fmla="*/ 775447 h 6857999"/>
              <a:gd name="connsiteX49" fmla="*/ 4473207 w 4943872"/>
              <a:gd name="connsiteY49" fmla="*/ 798029 h 6857999"/>
              <a:gd name="connsiteX50" fmla="*/ 4472178 w 4943872"/>
              <a:gd name="connsiteY50" fmla="*/ 798029 h 6857999"/>
              <a:gd name="connsiteX51" fmla="*/ 4472178 w 4943872"/>
              <a:gd name="connsiteY51" fmla="*/ 773196 h 6857999"/>
              <a:gd name="connsiteX52" fmla="*/ 4472154 w 4943872"/>
              <a:gd name="connsiteY52" fmla="*/ 773172 h 6857999"/>
              <a:gd name="connsiteX53" fmla="*/ 4425612 w 4943872"/>
              <a:gd name="connsiteY53" fmla="*/ 773172 h 6857999"/>
              <a:gd name="connsiteX54" fmla="*/ 4425612 w 4943872"/>
              <a:gd name="connsiteY54" fmla="*/ 951457 h 6857999"/>
              <a:gd name="connsiteX55" fmla="*/ 4474572 w 4943872"/>
              <a:gd name="connsiteY55" fmla="*/ 951457 h 6857999"/>
              <a:gd name="connsiteX56" fmla="*/ 4474572 w 4943872"/>
              <a:gd name="connsiteY56" fmla="*/ 858016 h 6857999"/>
              <a:gd name="connsiteX57" fmla="*/ 4483526 w 4943872"/>
              <a:gd name="connsiteY57" fmla="*/ 818887 h 6857999"/>
              <a:gd name="connsiteX58" fmla="*/ 4512495 w 4943872"/>
              <a:gd name="connsiteY58" fmla="*/ 806985 h 6857999"/>
              <a:gd name="connsiteX59" fmla="*/ 4536963 w 4943872"/>
              <a:gd name="connsiteY59" fmla="*/ 817857 h 6857999"/>
              <a:gd name="connsiteX60" fmla="*/ 4543858 w 4943872"/>
              <a:gd name="connsiteY60" fmla="*/ 850784 h 6857999"/>
              <a:gd name="connsiteX61" fmla="*/ 4543858 w 4943872"/>
              <a:gd name="connsiteY61" fmla="*/ 951481 h 6857999"/>
              <a:gd name="connsiteX62" fmla="*/ 4592818 w 4943872"/>
              <a:gd name="connsiteY62" fmla="*/ 951481 h 6857999"/>
              <a:gd name="connsiteX63" fmla="*/ 4592818 w 4943872"/>
              <a:gd name="connsiteY63" fmla="*/ 841828 h 6857999"/>
              <a:gd name="connsiteX64" fmla="*/ 4589898 w 4943872"/>
              <a:gd name="connsiteY64" fmla="*/ 811655 h 6857999"/>
              <a:gd name="connsiteX65" fmla="*/ 4579723 w 4943872"/>
              <a:gd name="connsiteY65" fmla="*/ 788546 h 6857999"/>
              <a:gd name="connsiteX66" fmla="*/ 4559899 w 4943872"/>
              <a:gd name="connsiteY66" fmla="*/ 773723 h 6857999"/>
              <a:gd name="connsiteX67" fmla="*/ 4527674 w 4943872"/>
              <a:gd name="connsiteY67" fmla="*/ 768383 h 6857999"/>
              <a:gd name="connsiteX68" fmla="*/ 4310118 w 4943872"/>
              <a:gd name="connsiteY68" fmla="*/ 768383 h 6857999"/>
              <a:gd name="connsiteX69" fmla="*/ 4280646 w 4943872"/>
              <a:gd name="connsiteY69" fmla="*/ 771328 h 6857999"/>
              <a:gd name="connsiteX70" fmla="*/ 4254263 w 4943872"/>
              <a:gd name="connsiteY70" fmla="*/ 781147 h 6857999"/>
              <a:gd name="connsiteX71" fmla="*/ 4234966 w 4943872"/>
              <a:gd name="connsiteY71" fmla="*/ 799418 h 6857999"/>
              <a:gd name="connsiteX72" fmla="*/ 4226347 w 4943872"/>
              <a:gd name="connsiteY72" fmla="*/ 828035 h 6857999"/>
              <a:gd name="connsiteX73" fmla="*/ 4226300 w 4943872"/>
              <a:gd name="connsiteY73" fmla="*/ 828059 h 6857999"/>
              <a:gd name="connsiteX74" fmla="*/ 4275260 w 4943872"/>
              <a:gd name="connsiteY74" fmla="*/ 828059 h 6857999"/>
              <a:gd name="connsiteX75" fmla="*/ 4284908 w 4943872"/>
              <a:gd name="connsiteY75" fmla="*/ 807369 h 6857999"/>
              <a:gd name="connsiteX76" fmla="*/ 4307652 w 4943872"/>
              <a:gd name="connsiteY76" fmla="*/ 801166 h 6857999"/>
              <a:gd name="connsiteX77" fmla="*/ 4319886 w 4943872"/>
              <a:gd name="connsiteY77" fmla="*/ 802028 h 6857999"/>
              <a:gd name="connsiteX78" fmla="*/ 4329894 w 4943872"/>
              <a:gd name="connsiteY78" fmla="*/ 805477 h 6857999"/>
              <a:gd name="connsiteX79" fmla="*/ 4336789 w 4943872"/>
              <a:gd name="connsiteY79" fmla="*/ 812709 h 6857999"/>
              <a:gd name="connsiteX80" fmla="*/ 4339375 w 4943872"/>
              <a:gd name="connsiteY80" fmla="*/ 825305 h 6857999"/>
              <a:gd name="connsiteX81" fmla="*/ 4334898 w 4943872"/>
              <a:gd name="connsiteY81" fmla="*/ 836847 h 6857999"/>
              <a:gd name="connsiteX82" fmla="*/ 4321802 w 4943872"/>
              <a:gd name="connsiteY82" fmla="*/ 842882 h 6857999"/>
              <a:gd name="connsiteX83" fmla="*/ 4302840 w 4943872"/>
              <a:gd name="connsiteY83" fmla="*/ 845995 h 6857999"/>
              <a:gd name="connsiteX84" fmla="*/ 4281125 w 4943872"/>
              <a:gd name="connsiteY84" fmla="*/ 848749 h 6857999"/>
              <a:gd name="connsiteX85" fmla="*/ 4259243 w 4943872"/>
              <a:gd name="connsiteY85" fmla="*/ 853395 h 6857999"/>
              <a:gd name="connsiteX86" fmla="*/ 4239946 w 4943872"/>
              <a:gd name="connsiteY86" fmla="*/ 862183 h 6857999"/>
              <a:gd name="connsiteX87" fmla="*/ 4226156 w 4943872"/>
              <a:gd name="connsiteY87" fmla="*/ 877868 h 6857999"/>
              <a:gd name="connsiteX88" fmla="*/ 4220817 w 4943872"/>
              <a:gd name="connsiteY88" fmla="*/ 902869 h 6857999"/>
              <a:gd name="connsiteX89" fmla="*/ 4225486 w 4943872"/>
              <a:gd name="connsiteY89" fmla="*/ 926672 h 6857999"/>
              <a:gd name="connsiteX90" fmla="*/ 4238414 w 4943872"/>
              <a:gd name="connsiteY90" fmla="*/ 943219 h 6857999"/>
              <a:gd name="connsiteX91" fmla="*/ 4257711 w 4943872"/>
              <a:gd name="connsiteY91" fmla="*/ 952870 h 6857999"/>
              <a:gd name="connsiteX92" fmla="*/ 4281508 w 4943872"/>
              <a:gd name="connsiteY92" fmla="*/ 955983 h 6857999"/>
              <a:gd name="connsiteX93" fmla="*/ 4313925 w 4943872"/>
              <a:gd name="connsiteY93" fmla="*/ 951146 h 6857999"/>
              <a:gd name="connsiteX94" fmla="*/ 4341506 w 4943872"/>
              <a:gd name="connsiteY94" fmla="*/ 934263 h 6857999"/>
              <a:gd name="connsiteX95" fmla="*/ 4342703 w 4943872"/>
              <a:gd name="connsiteY95" fmla="*/ 943052 h 6857999"/>
              <a:gd name="connsiteX96" fmla="*/ 4344953 w 4943872"/>
              <a:gd name="connsiteY96" fmla="*/ 951505 h 6857999"/>
              <a:gd name="connsiteX97" fmla="*/ 4394607 w 4943872"/>
              <a:gd name="connsiteY97" fmla="*/ 951505 h 6857999"/>
              <a:gd name="connsiteX98" fmla="*/ 4389771 w 4943872"/>
              <a:gd name="connsiteY98" fmla="*/ 934958 h 6857999"/>
              <a:gd name="connsiteX99" fmla="*/ 4388383 w 4943872"/>
              <a:gd name="connsiteY99" fmla="*/ 911849 h 6857999"/>
              <a:gd name="connsiteX100" fmla="*/ 4388383 w 4943872"/>
              <a:gd name="connsiteY100" fmla="*/ 819079 h 6857999"/>
              <a:gd name="connsiteX101" fmla="*/ 4381152 w 4943872"/>
              <a:gd name="connsiteY101" fmla="*/ 793048 h 6857999"/>
              <a:gd name="connsiteX102" fmla="*/ 4362526 w 4943872"/>
              <a:gd name="connsiteY102" fmla="*/ 777698 h 6857999"/>
              <a:gd name="connsiteX103" fmla="*/ 4337364 w 4943872"/>
              <a:gd name="connsiteY103" fmla="*/ 770275 h 6857999"/>
              <a:gd name="connsiteX104" fmla="*/ 4310118 w 4943872"/>
              <a:gd name="connsiteY104" fmla="*/ 768383 h 6857999"/>
              <a:gd name="connsiteX105" fmla="*/ 3929235 w 4943872"/>
              <a:gd name="connsiteY105" fmla="*/ 768360 h 6857999"/>
              <a:gd name="connsiteX106" fmla="*/ 3892174 w 4943872"/>
              <a:gd name="connsiteY106" fmla="*/ 775592 h 6857999"/>
              <a:gd name="connsiteX107" fmla="*/ 3863372 w 4943872"/>
              <a:gd name="connsiteY107" fmla="*/ 795420 h 6857999"/>
              <a:gd name="connsiteX108" fmla="*/ 3844746 w 4943872"/>
              <a:gd name="connsiteY108" fmla="*/ 825258 h 6857999"/>
              <a:gd name="connsiteX109" fmla="*/ 3838186 w 4943872"/>
              <a:gd name="connsiteY109" fmla="*/ 862495 h 6857999"/>
              <a:gd name="connsiteX110" fmla="*/ 3844554 w 4943872"/>
              <a:gd name="connsiteY110" fmla="*/ 900427 h 6857999"/>
              <a:gd name="connsiteX111" fmla="*/ 3862654 w 4943872"/>
              <a:gd name="connsiteY111" fmla="*/ 930074 h 6857999"/>
              <a:gd name="connsiteX112" fmla="*/ 3891264 w 4943872"/>
              <a:gd name="connsiteY112" fmla="*/ 949207 h 6857999"/>
              <a:gd name="connsiteX113" fmla="*/ 3929187 w 4943872"/>
              <a:gd name="connsiteY113" fmla="*/ 955936 h 6857999"/>
              <a:gd name="connsiteX114" fmla="*/ 3980900 w 4943872"/>
              <a:gd name="connsiteY114" fmla="*/ 942143 h 6857999"/>
              <a:gd name="connsiteX115" fmla="*/ 4012623 w 4943872"/>
              <a:gd name="connsiteY115" fmla="*/ 896284 h 6857999"/>
              <a:gd name="connsiteX116" fmla="*/ 3969528 w 4943872"/>
              <a:gd name="connsiteY116" fmla="*/ 896284 h 6857999"/>
              <a:gd name="connsiteX117" fmla="*/ 3956432 w 4943872"/>
              <a:gd name="connsiteY117" fmla="*/ 911970 h 6857999"/>
              <a:gd name="connsiteX118" fmla="*/ 3930911 w 4943872"/>
              <a:gd name="connsiteY118" fmla="*/ 919393 h 6857999"/>
              <a:gd name="connsiteX119" fmla="*/ 3899189 w 4943872"/>
              <a:gd name="connsiteY119" fmla="*/ 908713 h 6857999"/>
              <a:gd name="connsiteX120" fmla="*/ 3899236 w 4943872"/>
              <a:gd name="connsiteY120" fmla="*/ 908689 h 6857999"/>
              <a:gd name="connsiteX121" fmla="*/ 3887170 w 4943872"/>
              <a:gd name="connsiteY121" fmla="*/ 874205 h 6857999"/>
              <a:gd name="connsiteX122" fmla="*/ 4015759 w 4943872"/>
              <a:gd name="connsiteY122" fmla="*/ 874205 h 6857999"/>
              <a:gd name="connsiteX123" fmla="*/ 4012312 w 4943872"/>
              <a:gd name="connsiteY123" fmla="*/ 834549 h 6857999"/>
              <a:gd name="connsiteX124" fmla="*/ 3996630 w 4943872"/>
              <a:gd name="connsiteY124" fmla="*/ 800760 h 6857999"/>
              <a:gd name="connsiteX125" fmla="*/ 3968882 w 4943872"/>
              <a:gd name="connsiteY125" fmla="*/ 777149 h 6857999"/>
              <a:gd name="connsiteX126" fmla="*/ 3929235 w 4943872"/>
              <a:gd name="connsiteY126" fmla="*/ 768360 h 6857999"/>
              <a:gd name="connsiteX127" fmla="*/ 3555535 w 4943872"/>
              <a:gd name="connsiteY127" fmla="*/ 768360 h 6857999"/>
              <a:gd name="connsiteX128" fmla="*/ 3518474 w 4943872"/>
              <a:gd name="connsiteY128" fmla="*/ 775592 h 6857999"/>
              <a:gd name="connsiteX129" fmla="*/ 3489672 w 4943872"/>
              <a:gd name="connsiteY129" fmla="*/ 795420 h 6857999"/>
              <a:gd name="connsiteX130" fmla="*/ 3471046 w 4943872"/>
              <a:gd name="connsiteY130" fmla="*/ 825258 h 6857999"/>
              <a:gd name="connsiteX131" fmla="*/ 3464486 w 4943872"/>
              <a:gd name="connsiteY131" fmla="*/ 862495 h 6857999"/>
              <a:gd name="connsiteX132" fmla="*/ 3470854 w 4943872"/>
              <a:gd name="connsiteY132" fmla="*/ 900427 h 6857999"/>
              <a:gd name="connsiteX133" fmla="*/ 3488954 w 4943872"/>
              <a:gd name="connsiteY133" fmla="*/ 930074 h 6857999"/>
              <a:gd name="connsiteX134" fmla="*/ 3517564 w 4943872"/>
              <a:gd name="connsiteY134" fmla="*/ 949207 h 6857999"/>
              <a:gd name="connsiteX135" fmla="*/ 3555487 w 4943872"/>
              <a:gd name="connsiteY135" fmla="*/ 955936 h 6857999"/>
              <a:gd name="connsiteX136" fmla="*/ 3607200 w 4943872"/>
              <a:gd name="connsiteY136" fmla="*/ 942143 h 6857999"/>
              <a:gd name="connsiteX137" fmla="*/ 3638923 w 4943872"/>
              <a:gd name="connsiteY137" fmla="*/ 896284 h 6857999"/>
              <a:gd name="connsiteX138" fmla="*/ 3595828 w 4943872"/>
              <a:gd name="connsiteY138" fmla="*/ 896284 h 6857999"/>
              <a:gd name="connsiteX139" fmla="*/ 3582732 w 4943872"/>
              <a:gd name="connsiteY139" fmla="*/ 911970 h 6857999"/>
              <a:gd name="connsiteX140" fmla="*/ 3557211 w 4943872"/>
              <a:gd name="connsiteY140" fmla="*/ 919393 h 6857999"/>
              <a:gd name="connsiteX141" fmla="*/ 3525489 w 4943872"/>
              <a:gd name="connsiteY141" fmla="*/ 908713 h 6857999"/>
              <a:gd name="connsiteX142" fmla="*/ 3525536 w 4943872"/>
              <a:gd name="connsiteY142" fmla="*/ 908689 h 6857999"/>
              <a:gd name="connsiteX143" fmla="*/ 3513470 w 4943872"/>
              <a:gd name="connsiteY143" fmla="*/ 874205 h 6857999"/>
              <a:gd name="connsiteX144" fmla="*/ 3642059 w 4943872"/>
              <a:gd name="connsiteY144" fmla="*/ 874205 h 6857999"/>
              <a:gd name="connsiteX145" fmla="*/ 3638612 w 4943872"/>
              <a:gd name="connsiteY145" fmla="*/ 834549 h 6857999"/>
              <a:gd name="connsiteX146" fmla="*/ 3622930 w 4943872"/>
              <a:gd name="connsiteY146" fmla="*/ 800760 h 6857999"/>
              <a:gd name="connsiteX147" fmla="*/ 3595182 w 4943872"/>
              <a:gd name="connsiteY147" fmla="*/ 777149 h 6857999"/>
              <a:gd name="connsiteX148" fmla="*/ 3555535 w 4943872"/>
              <a:gd name="connsiteY148" fmla="*/ 768360 h 6857999"/>
              <a:gd name="connsiteX149" fmla="*/ 4117103 w 4943872"/>
              <a:gd name="connsiteY149" fmla="*/ 768336 h 6857999"/>
              <a:gd name="connsiteX150" fmla="*/ 4088828 w 4943872"/>
              <a:gd name="connsiteY150" fmla="*/ 770921 h 6857999"/>
              <a:gd name="connsiteX151" fmla="*/ 4064001 w 4943872"/>
              <a:gd name="connsiteY151" fmla="*/ 779878 h 6857999"/>
              <a:gd name="connsiteX152" fmla="*/ 4046237 w 4943872"/>
              <a:gd name="connsiteY152" fmla="*/ 797287 h 6857999"/>
              <a:gd name="connsiteX153" fmla="*/ 4039509 w 4943872"/>
              <a:gd name="connsiteY153" fmla="*/ 825569 h 6857999"/>
              <a:gd name="connsiteX154" fmla="*/ 4044345 w 4943872"/>
              <a:gd name="connsiteY154" fmla="*/ 845396 h 6857999"/>
              <a:gd name="connsiteX155" fmla="*/ 4057106 w 4943872"/>
              <a:gd name="connsiteY155" fmla="*/ 858854 h 6857999"/>
              <a:gd name="connsiteX156" fmla="*/ 4075206 w 4943872"/>
              <a:gd name="connsiteY156" fmla="*/ 867475 h 6857999"/>
              <a:gd name="connsiteX157" fmla="*/ 4096059 w 4943872"/>
              <a:gd name="connsiteY157" fmla="*/ 873175 h 6857999"/>
              <a:gd name="connsiteX158" fmla="*/ 4136903 w 4943872"/>
              <a:gd name="connsiteY158" fmla="*/ 884214 h 6857999"/>
              <a:gd name="connsiteX159" fmla="*/ 4151555 w 4943872"/>
              <a:gd name="connsiteY159" fmla="*/ 900762 h 6857999"/>
              <a:gd name="connsiteX160" fmla="*/ 4148466 w 4943872"/>
              <a:gd name="connsiteY160" fmla="*/ 911634 h 6857999"/>
              <a:gd name="connsiteX161" fmla="*/ 4140709 w 4943872"/>
              <a:gd name="connsiteY161" fmla="*/ 918530 h 6857999"/>
              <a:gd name="connsiteX162" fmla="*/ 4130367 w 4943872"/>
              <a:gd name="connsiteY162" fmla="*/ 922338 h 6857999"/>
              <a:gd name="connsiteX163" fmla="*/ 4119497 w 4943872"/>
              <a:gd name="connsiteY163" fmla="*/ 923535 h 6857999"/>
              <a:gd name="connsiteX164" fmla="*/ 4105539 w 4943872"/>
              <a:gd name="connsiteY164" fmla="*/ 921811 h 6857999"/>
              <a:gd name="connsiteX165" fmla="*/ 4093641 w 4943872"/>
              <a:gd name="connsiteY165" fmla="*/ 916472 h 6857999"/>
              <a:gd name="connsiteX166" fmla="*/ 4085189 w 4943872"/>
              <a:gd name="connsiteY166" fmla="*/ 907155 h 6857999"/>
              <a:gd name="connsiteX167" fmla="*/ 4085309 w 4943872"/>
              <a:gd name="connsiteY167" fmla="*/ 907084 h 6857999"/>
              <a:gd name="connsiteX168" fmla="*/ 4082029 w 4943872"/>
              <a:gd name="connsiteY168" fmla="*/ 893458 h 6857999"/>
              <a:gd name="connsiteX169" fmla="*/ 4035487 w 4943872"/>
              <a:gd name="connsiteY169" fmla="*/ 893458 h 6857999"/>
              <a:gd name="connsiteX170" fmla="*/ 4043579 w 4943872"/>
              <a:gd name="connsiteY170" fmla="*/ 923295 h 6857999"/>
              <a:gd name="connsiteX171" fmla="*/ 4062541 w 4943872"/>
              <a:gd name="connsiteY171" fmla="*/ 942429 h 6857999"/>
              <a:gd name="connsiteX172" fmla="*/ 4088924 w 4943872"/>
              <a:gd name="connsiteY172" fmla="*/ 952774 h 6857999"/>
              <a:gd name="connsiteX173" fmla="*/ 4119258 w 4943872"/>
              <a:gd name="connsiteY173" fmla="*/ 955887 h 6857999"/>
              <a:gd name="connsiteX174" fmla="*/ 4149089 w 4943872"/>
              <a:gd name="connsiteY174" fmla="*/ 952966 h 6857999"/>
              <a:gd name="connsiteX175" fmla="*/ 4175113 w 4943872"/>
              <a:gd name="connsiteY175" fmla="*/ 942788 h 6857999"/>
              <a:gd name="connsiteX176" fmla="*/ 4193548 w 4943872"/>
              <a:gd name="connsiteY176" fmla="*/ 923656 h 6857999"/>
              <a:gd name="connsiteX177" fmla="*/ 4200611 w 4943872"/>
              <a:gd name="connsiteY177" fmla="*/ 894176 h 6857999"/>
              <a:gd name="connsiteX178" fmla="*/ 4195775 w 4943872"/>
              <a:gd name="connsiteY178" fmla="*/ 873319 h 6857999"/>
              <a:gd name="connsiteX179" fmla="*/ 4183014 w 4943872"/>
              <a:gd name="connsiteY179" fmla="*/ 859190 h 6857999"/>
              <a:gd name="connsiteX180" fmla="*/ 4164914 w 4943872"/>
              <a:gd name="connsiteY180" fmla="*/ 850043 h 6857999"/>
              <a:gd name="connsiteX181" fmla="*/ 4144061 w 4943872"/>
              <a:gd name="connsiteY181" fmla="*/ 844175 h 6857999"/>
              <a:gd name="connsiteX182" fmla="*/ 4123711 w 4943872"/>
              <a:gd name="connsiteY182" fmla="*/ 839698 h 6857999"/>
              <a:gd name="connsiteX183" fmla="*/ 4105946 w 4943872"/>
              <a:gd name="connsiteY183" fmla="*/ 835028 h 6857999"/>
              <a:gd name="connsiteX184" fmla="*/ 4093353 w 4943872"/>
              <a:gd name="connsiteY184" fmla="*/ 828323 h 6857999"/>
              <a:gd name="connsiteX185" fmla="*/ 4088517 w 4943872"/>
              <a:gd name="connsiteY185" fmla="*/ 817643 h 6857999"/>
              <a:gd name="connsiteX186" fmla="*/ 4091270 w 4943872"/>
              <a:gd name="connsiteY186" fmla="*/ 808853 h 6857999"/>
              <a:gd name="connsiteX187" fmla="*/ 4097998 w 4943872"/>
              <a:gd name="connsiteY187" fmla="*/ 803849 h 6857999"/>
              <a:gd name="connsiteX188" fmla="*/ 4106784 w 4943872"/>
              <a:gd name="connsiteY188" fmla="*/ 801622 h 6857999"/>
              <a:gd name="connsiteX189" fmla="*/ 4115739 w 4943872"/>
              <a:gd name="connsiteY189" fmla="*/ 801095 h 6857999"/>
              <a:gd name="connsiteX190" fmla="*/ 4138483 w 4943872"/>
              <a:gd name="connsiteY190" fmla="*/ 806099 h 6857999"/>
              <a:gd name="connsiteX191" fmla="*/ 4149161 w 4943872"/>
              <a:gd name="connsiteY191" fmla="*/ 825233 h 6857999"/>
              <a:gd name="connsiteX192" fmla="*/ 4195703 w 4943872"/>
              <a:gd name="connsiteY192" fmla="*/ 825233 h 6857999"/>
              <a:gd name="connsiteX193" fmla="*/ 4187251 w 4943872"/>
              <a:gd name="connsiteY193" fmla="*/ 797814 h 6857999"/>
              <a:gd name="connsiteX194" fmla="*/ 4169487 w 4943872"/>
              <a:gd name="connsiteY194" fmla="*/ 780405 h 6857999"/>
              <a:gd name="connsiteX195" fmla="*/ 4145186 w 4943872"/>
              <a:gd name="connsiteY195" fmla="*/ 771089 h 6857999"/>
              <a:gd name="connsiteX196" fmla="*/ 4117103 w 4943872"/>
              <a:gd name="connsiteY196" fmla="*/ 768336 h 6857999"/>
              <a:gd name="connsiteX197" fmla="*/ 3759898 w 4943872"/>
              <a:gd name="connsiteY197" fmla="*/ 705260 h 6857999"/>
              <a:gd name="connsiteX198" fmla="*/ 3759898 w 4943872"/>
              <a:gd name="connsiteY198" fmla="*/ 951482 h 6857999"/>
              <a:gd name="connsiteX199" fmla="*/ 3808858 w 4943872"/>
              <a:gd name="connsiteY199" fmla="*/ 951482 h 6857999"/>
              <a:gd name="connsiteX200" fmla="*/ 3808858 w 4943872"/>
              <a:gd name="connsiteY200" fmla="*/ 705260 h 6857999"/>
              <a:gd name="connsiteX201" fmla="*/ 3671650 w 4943872"/>
              <a:gd name="connsiteY201" fmla="*/ 705260 h 6857999"/>
              <a:gd name="connsiteX202" fmla="*/ 3671650 w 4943872"/>
              <a:gd name="connsiteY202" fmla="*/ 951482 h 6857999"/>
              <a:gd name="connsiteX203" fmla="*/ 3720610 w 4943872"/>
              <a:gd name="connsiteY203" fmla="*/ 951482 h 6857999"/>
              <a:gd name="connsiteX204" fmla="*/ 3720610 w 4943872"/>
              <a:gd name="connsiteY204" fmla="*/ 705260 h 6857999"/>
              <a:gd name="connsiteX205" fmla="*/ 4126297 w 4943872"/>
              <a:gd name="connsiteY205" fmla="*/ 451948 h 6857999"/>
              <a:gd name="connsiteX206" fmla="*/ 4195440 w 4943872"/>
              <a:gd name="connsiteY206" fmla="*/ 665698 h 6857999"/>
              <a:gd name="connsiteX207" fmla="*/ 4248422 w 4943872"/>
              <a:gd name="connsiteY207" fmla="*/ 665698 h 6857999"/>
              <a:gd name="connsiteX208" fmla="*/ 4319360 w 4943872"/>
              <a:gd name="connsiteY208" fmla="*/ 451948 h 6857999"/>
              <a:gd name="connsiteX209" fmla="*/ 4270879 w 4943872"/>
              <a:gd name="connsiteY209" fmla="*/ 451948 h 6857999"/>
              <a:gd name="connsiteX210" fmla="*/ 4222685 w 4943872"/>
              <a:gd name="connsiteY210" fmla="*/ 602239 h 6857999"/>
              <a:gd name="connsiteX211" fmla="*/ 4222086 w 4943872"/>
              <a:gd name="connsiteY211" fmla="*/ 602239 h 6857999"/>
              <a:gd name="connsiteX212" fmla="*/ 4174491 w 4943872"/>
              <a:gd name="connsiteY212" fmla="*/ 451948 h 6857999"/>
              <a:gd name="connsiteX213" fmla="*/ 4222829 w 4943872"/>
              <a:gd name="connsiteY213" fmla="*/ 388274 h 6857999"/>
              <a:gd name="connsiteX214" fmla="*/ 4374330 w 4943872"/>
              <a:gd name="connsiteY214" fmla="*/ 539810 h 6857999"/>
              <a:gd name="connsiteX215" fmla="*/ 4222829 w 4943872"/>
              <a:gd name="connsiteY215" fmla="*/ 691346 h 6857999"/>
              <a:gd name="connsiteX216" fmla="*/ 4071328 w 4943872"/>
              <a:gd name="connsiteY216" fmla="*/ 539810 h 6857999"/>
              <a:gd name="connsiteX217" fmla="*/ 4222829 w 4943872"/>
              <a:gd name="connsiteY217" fmla="*/ 388274 h 6857999"/>
              <a:gd name="connsiteX218" fmla="*/ 4222829 w 4943872"/>
              <a:gd name="connsiteY218" fmla="*/ 340380 h 6857999"/>
              <a:gd name="connsiteX219" fmla="*/ 4023445 w 4943872"/>
              <a:gd name="connsiteY219" fmla="*/ 539810 h 6857999"/>
              <a:gd name="connsiteX220" fmla="*/ 4222829 w 4943872"/>
              <a:gd name="connsiteY220" fmla="*/ 739240 h 6857999"/>
              <a:gd name="connsiteX221" fmla="*/ 4422212 w 4943872"/>
              <a:gd name="connsiteY221" fmla="*/ 539810 h 6857999"/>
              <a:gd name="connsiteX222" fmla="*/ 4222829 w 4943872"/>
              <a:gd name="connsiteY222" fmla="*/ 340380 h 6857999"/>
              <a:gd name="connsiteX223" fmla="*/ 771422 w 4943872"/>
              <a:gd name="connsiteY223" fmla="*/ 0 h 6857999"/>
              <a:gd name="connsiteX224" fmla="*/ 4943872 w 4943872"/>
              <a:gd name="connsiteY224" fmla="*/ 0 h 6857999"/>
              <a:gd name="connsiteX225" fmla="*/ 4943872 w 4943872"/>
              <a:gd name="connsiteY225" fmla="*/ 6857999 h 6857999"/>
              <a:gd name="connsiteX226" fmla="*/ 0 w 4943872"/>
              <a:gd name="connsiteY226" fmla="*/ 6857999 h 6857999"/>
              <a:gd name="connsiteX227" fmla="*/ 0 w 4943872"/>
              <a:gd name="connsiteY227" fmla="*/ 6857996 h 6857999"/>
              <a:gd name="connsiteX228" fmla="*/ 771422 w 4943872"/>
              <a:gd name="connsiteY228" fmla="*/ 6857996 h 6857999"/>
              <a:gd name="connsiteX229" fmla="*/ 665760 w 4943872"/>
              <a:gd name="connsiteY229" fmla="*/ 6624277 h 6857999"/>
              <a:gd name="connsiteX230" fmla="*/ 20663 w 4943872"/>
              <a:gd name="connsiteY230" fmla="*/ 3428998 h 6857999"/>
              <a:gd name="connsiteX231" fmla="*/ 665760 w 4943872"/>
              <a:gd name="connsiteY231" fmla="*/ 23371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4943872" h="6857999">
                <a:moveTo>
                  <a:pt x="4339423" y="864232"/>
                </a:moveTo>
                <a:lnTo>
                  <a:pt x="4339423" y="882466"/>
                </a:lnTo>
                <a:cubicBezTo>
                  <a:pt x="4339423" y="885220"/>
                  <a:pt x="4339135" y="888908"/>
                  <a:pt x="4338561" y="893506"/>
                </a:cubicBezTo>
                <a:cubicBezTo>
                  <a:pt x="4337986" y="898103"/>
                  <a:pt x="4336430" y="902653"/>
                  <a:pt x="4333916" y="907131"/>
                </a:cubicBezTo>
                <a:cubicBezTo>
                  <a:pt x="4331378" y="911609"/>
                  <a:pt x="4327476" y="915465"/>
                  <a:pt x="4322185" y="918674"/>
                </a:cubicBezTo>
                <a:cubicBezTo>
                  <a:pt x="4316894" y="921907"/>
                  <a:pt x="4309424" y="923511"/>
                  <a:pt x="4299776" y="923511"/>
                </a:cubicBezTo>
                <a:cubicBezTo>
                  <a:pt x="4295873" y="923511"/>
                  <a:pt x="4292090" y="923176"/>
                  <a:pt x="4288403" y="922481"/>
                </a:cubicBezTo>
                <a:cubicBezTo>
                  <a:pt x="4284717" y="921811"/>
                  <a:pt x="4281508" y="920590"/>
                  <a:pt x="4278755" y="918865"/>
                </a:cubicBezTo>
                <a:cubicBezTo>
                  <a:pt x="4275978" y="917141"/>
                  <a:pt x="4273799" y="914794"/>
                  <a:pt x="4272195" y="911801"/>
                </a:cubicBezTo>
                <a:cubicBezTo>
                  <a:pt x="4270567" y="908808"/>
                  <a:pt x="4269777" y="905335"/>
                  <a:pt x="4269777" y="900762"/>
                </a:cubicBezTo>
                <a:cubicBezTo>
                  <a:pt x="4269777" y="896188"/>
                  <a:pt x="4270591" y="892380"/>
                  <a:pt x="4272195" y="889387"/>
                </a:cubicBezTo>
                <a:cubicBezTo>
                  <a:pt x="4273799" y="886417"/>
                  <a:pt x="4275906" y="883951"/>
                  <a:pt x="4278564" y="881987"/>
                </a:cubicBezTo>
                <a:cubicBezTo>
                  <a:pt x="4281197" y="880023"/>
                  <a:pt x="4284310" y="878467"/>
                  <a:pt x="4287877" y="877317"/>
                </a:cubicBezTo>
                <a:cubicBezTo>
                  <a:pt x="4291444" y="876192"/>
                  <a:pt x="4295059" y="875258"/>
                  <a:pt x="4298746" y="874564"/>
                </a:cubicBezTo>
                <a:cubicBezTo>
                  <a:pt x="4302649" y="873869"/>
                  <a:pt x="4306575" y="873318"/>
                  <a:pt x="4310477" y="872839"/>
                </a:cubicBezTo>
                <a:cubicBezTo>
                  <a:pt x="4314380" y="872384"/>
                  <a:pt x="4318115" y="871810"/>
                  <a:pt x="4321682" y="871115"/>
                </a:cubicBezTo>
                <a:cubicBezTo>
                  <a:pt x="4325249" y="870421"/>
                  <a:pt x="4328577" y="869559"/>
                  <a:pt x="4331689" y="868529"/>
                </a:cubicBezTo>
                <a:close/>
                <a:moveTo>
                  <a:pt x="4339423" y="864195"/>
                </a:moveTo>
                <a:lnTo>
                  <a:pt x="4339446" y="864219"/>
                </a:lnTo>
                <a:lnTo>
                  <a:pt x="4339423" y="864232"/>
                </a:lnTo>
                <a:close/>
                <a:moveTo>
                  <a:pt x="3927799" y="805262"/>
                </a:moveTo>
                <a:cubicBezTo>
                  <a:pt x="3939745" y="805262"/>
                  <a:pt x="3948651" y="808471"/>
                  <a:pt x="3954517" y="814913"/>
                </a:cubicBezTo>
                <a:lnTo>
                  <a:pt x="3954541" y="814913"/>
                </a:lnTo>
                <a:cubicBezTo>
                  <a:pt x="3960407" y="821355"/>
                  <a:pt x="3964477" y="830790"/>
                  <a:pt x="3966775" y="843194"/>
                </a:cubicBezTo>
                <a:lnTo>
                  <a:pt x="3887122" y="843194"/>
                </a:lnTo>
                <a:cubicBezTo>
                  <a:pt x="3887362" y="839746"/>
                  <a:pt x="3888104" y="835818"/>
                  <a:pt x="3889373" y="831460"/>
                </a:cubicBezTo>
                <a:cubicBezTo>
                  <a:pt x="3890641" y="827102"/>
                  <a:pt x="3892820" y="822959"/>
                  <a:pt x="3895933" y="819056"/>
                </a:cubicBezTo>
                <a:cubicBezTo>
                  <a:pt x="3899021" y="815152"/>
                  <a:pt x="3903163" y="811872"/>
                  <a:pt x="3908334" y="809237"/>
                </a:cubicBezTo>
                <a:cubicBezTo>
                  <a:pt x="3913506" y="806579"/>
                  <a:pt x="3919994" y="805262"/>
                  <a:pt x="3927799" y="805262"/>
                </a:cubicBezTo>
                <a:close/>
                <a:moveTo>
                  <a:pt x="3554099" y="805262"/>
                </a:moveTo>
                <a:cubicBezTo>
                  <a:pt x="3566045" y="805262"/>
                  <a:pt x="3574951" y="808471"/>
                  <a:pt x="3580817" y="814913"/>
                </a:cubicBezTo>
                <a:lnTo>
                  <a:pt x="3580841" y="814913"/>
                </a:lnTo>
                <a:cubicBezTo>
                  <a:pt x="3586707" y="821355"/>
                  <a:pt x="3590777" y="830790"/>
                  <a:pt x="3593075" y="843194"/>
                </a:cubicBezTo>
                <a:lnTo>
                  <a:pt x="3513422" y="843194"/>
                </a:lnTo>
                <a:cubicBezTo>
                  <a:pt x="3513662" y="839746"/>
                  <a:pt x="3514404" y="835818"/>
                  <a:pt x="3515673" y="831460"/>
                </a:cubicBezTo>
                <a:cubicBezTo>
                  <a:pt x="3516942" y="827102"/>
                  <a:pt x="3519120" y="822959"/>
                  <a:pt x="3522233" y="819056"/>
                </a:cubicBezTo>
                <a:cubicBezTo>
                  <a:pt x="3525321" y="815152"/>
                  <a:pt x="3529463" y="811872"/>
                  <a:pt x="3534634" y="809237"/>
                </a:cubicBezTo>
                <a:cubicBezTo>
                  <a:pt x="3539806" y="806579"/>
                  <a:pt x="3546294" y="805262"/>
                  <a:pt x="3554099" y="805262"/>
                </a:cubicBezTo>
                <a:close/>
                <a:moveTo>
                  <a:pt x="3277599" y="773197"/>
                </a:moveTo>
                <a:lnTo>
                  <a:pt x="3338626" y="951482"/>
                </a:lnTo>
                <a:lnTo>
                  <a:pt x="3338649" y="951482"/>
                </a:lnTo>
                <a:lnTo>
                  <a:pt x="3393116" y="951482"/>
                </a:lnTo>
                <a:lnTo>
                  <a:pt x="3453448" y="773197"/>
                </a:lnTo>
                <a:lnTo>
                  <a:pt x="3404847" y="773197"/>
                </a:lnTo>
                <a:lnTo>
                  <a:pt x="3367259" y="894919"/>
                </a:lnTo>
                <a:lnTo>
                  <a:pt x="3366565" y="894919"/>
                </a:lnTo>
                <a:lnTo>
                  <a:pt x="3328977" y="773197"/>
                </a:lnTo>
                <a:close/>
                <a:moveTo>
                  <a:pt x="4527674" y="768383"/>
                </a:moveTo>
                <a:cubicBezTo>
                  <a:pt x="4517331" y="768383"/>
                  <a:pt x="4507228" y="770754"/>
                  <a:pt x="4497340" y="775447"/>
                </a:cubicBezTo>
                <a:cubicBezTo>
                  <a:pt x="4487452" y="780165"/>
                  <a:pt x="4479408" y="787684"/>
                  <a:pt x="4473207" y="798029"/>
                </a:cubicBezTo>
                <a:lnTo>
                  <a:pt x="4472178" y="798029"/>
                </a:lnTo>
                <a:lnTo>
                  <a:pt x="4472178" y="773196"/>
                </a:lnTo>
                <a:lnTo>
                  <a:pt x="4472154" y="773172"/>
                </a:lnTo>
                <a:lnTo>
                  <a:pt x="4425612" y="773172"/>
                </a:lnTo>
                <a:lnTo>
                  <a:pt x="4425612" y="951457"/>
                </a:lnTo>
                <a:lnTo>
                  <a:pt x="4474572" y="951457"/>
                </a:lnTo>
                <a:lnTo>
                  <a:pt x="4474572" y="858016"/>
                </a:lnTo>
                <a:cubicBezTo>
                  <a:pt x="4474572" y="839865"/>
                  <a:pt x="4477541" y="826813"/>
                  <a:pt x="4483526" y="818887"/>
                </a:cubicBezTo>
                <a:cubicBezTo>
                  <a:pt x="4489511" y="810961"/>
                  <a:pt x="4499160" y="806985"/>
                  <a:pt x="4512495" y="806985"/>
                </a:cubicBezTo>
                <a:cubicBezTo>
                  <a:pt x="4524203" y="806985"/>
                  <a:pt x="4532366" y="810625"/>
                  <a:pt x="4536963" y="817857"/>
                </a:cubicBezTo>
                <a:cubicBezTo>
                  <a:pt x="4541560" y="825089"/>
                  <a:pt x="4543858" y="836081"/>
                  <a:pt x="4543858" y="850784"/>
                </a:cubicBezTo>
                <a:lnTo>
                  <a:pt x="4543858" y="951481"/>
                </a:lnTo>
                <a:lnTo>
                  <a:pt x="4592818" y="951481"/>
                </a:lnTo>
                <a:lnTo>
                  <a:pt x="4592818" y="841828"/>
                </a:lnTo>
                <a:cubicBezTo>
                  <a:pt x="4592818" y="830789"/>
                  <a:pt x="4591837" y="820731"/>
                  <a:pt x="4589898" y="811655"/>
                </a:cubicBezTo>
                <a:cubicBezTo>
                  <a:pt x="4587934" y="802579"/>
                  <a:pt x="4584535" y="794868"/>
                  <a:pt x="4579723" y="788546"/>
                </a:cubicBezTo>
                <a:cubicBezTo>
                  <a:pt x="4574910" y="782224"/>
                  <a:pt x="4568279" y="777267"/>
                  <a:pt x="4559899" y="773723"/>
                </a:cubicBezTo>
                <a:cubicBezTo>
                  <a:pt x="4551520" y="770179"/>
                  <a:pt x="4540770" y="768383"/>
                  <a:pt x="4527674" y="768383"/>
                </a:cubicBezTo>
                <a:close/>
                <a:moveTo>
                  <a:pt x="4310118" y="768383"/>
                </a:moveTo>
                <a:cubicBezTo>
                  <a:pt x="4300230" y="768383"/>
                  <a:pt x="4290415" y="769365"/>
                  <a:pt x="4280646" y="771328"/>
                </a:cubicBezTo>
                <a:cubicBezTo>
                  <a:pt x="4270855" y="773268"/>
                  <a:pt x="4262068" y="776549"/>
                  <a:pt x="4254263" y="781147"/>
                </a:cubicBezTo>
                <a:cubicBezTo>
                  <a:pt x="4246458" y="785745"/>
                  <a:pt x="4240018" y="791827"/>
                  <a:pt x="4234966" y="799418"/>
                </a:cubicBezTo>
                <a:cubicBezTo>
                  <a:pt x="4229915" y="806985"/>
                  <a:pt x="4227042" y="816540"/>
                  <a:pt x="4226347" y="828035"/>
                </a:cubicBezTo>
                <a:lnTo>
                  <a:pt x="4226300" y="828059"/>
                </a:lnTo>
                <a:lnTo>
                  <a:pt x="4275260" y="828059"/>
                </a:lnTo>
                <a:cubicBezTo>
                  <a:pt x="4276169" y="818408"/>
                  <a:pt x="4279402" y="811511"/>
                  <a:pt x="4284908" y="807369"/>
                </a:cubicBezTo>
                <a:cubicBezTo>
                  <a:pt x="4290415" y="803226"/>
                  <a:pt x="4298004" y="801166"/>
                  <a:pt x="4307652" y="801166"/>
                </a:cubicBezTo>
                <a:cubicBezTo>
                  <a:pt x="4312010" y="801166"/>
                  <a:pt x="4316104" y="801454"/>
                  <a:pt x="4319886" y="802028"/>
                </a:cubicBezTo>
                <a:cubicBezTo>
                  <a:pt x="4323693" y="802603"/>
                  <a:pt x="4327021" y="803753"/>
                  <a:pt x="4329894" y="805477"/>
                </a:cubicBezTo>
                <a:cubicBezTo>
                  <a:pt x="4332767" y="807201"/>
                  <a:pt x="4335065" y="809596"/>
                  <a:pt x="4336789" y="812709"/>
                </a:cubicBezTo>
                <a:cubicBezTo>
                  <a:pt x="4338513" y="815822"/>
                  <a:pt x="4339375" y="820013"/>
                  <a:pt x="4339375" y="825305"/>
                </a:cubicBezTo>
                <a:cubicBezTo>
                  <a:pt x="4339614" y="830358"/>
                  <a:pt x="4338106" y="834189"/>
                  <a:pt x="4334898" y="836847"/>
                </a:cubicBezTo>
                <a:cubicBezTo>
                  <a:pt x="4331665" y="839505"/>
                  <a:pt x="4327308" y="841493"/>
                  <a:pt x="4321802" y="842882"/>
                </a:cubicBezTo>
                <a:cubicBezTo>
                  <a:pt x="4316295" y="844271"/>
                  <a:pt x="4309951" y="845300"/>
                  <a:pt x="4302840" y="845995"/>
                </a:cubicBezTo>
                <a:cubicBezTo>
                  <a:pt x="4295706" y="846665"/>
                  <a:pt x="4288475" y="847599"/>
                  <a:pt x="4281125" y="848749"/>
                </a:cubicBezTo>
                <a:cubicBezTo>
                  <a:pt x="4273775" y="849898"/>
                  <a:pt x="4266473" y="851455"/>
                  <a:pt x="4259243" y="853395"/>
                </a:cubicBezTo>
                <a:cubicBezTo>
                  <a:pt x="4252013" y="855334"/>
                  <a:pt x="4245572" y="858280"/>
                  <a:pt x="4239946" y="862183"/>
                </a:cubicBezTo>
                <a:cubicBezTo>
                  <a:pt x="4234320" y="866086"/>
                  <a:pt x="4229723" y="871307"/>
                  <a:pt x="4226156" y="877868"/>
                </a:cubicBezTo>
                <a:cubicBezTo>
                  <a:pt x="4222589" y="884430"/>
                  <a:pt x="4220817" y="892763"/>
                  <a:pt x="4220817" y="902869"/>
                </a:cubicBezTo>
                <a:cubicBezTo>
                  <a:pt x="4220817" y="912064"/>
                  <a:pt x="4222373" y="919991"/>
                  <a:pt x="4225486" y="926672"/>
                </a:cubicBezTo>
                <a:cubicBezTo>
                  <a:pt x="4228598" y="933353"/>
                  <a:pt x="4232907" y="938861"/>
                  <a:pt x="4238414" y="943219"/>
                </a:cubicBezTo>
                <a:cubicBezTo>
                  <a:pt x="4243920" y="947578"/>
                  <a:pt x="4250361" y="950811"/>
                  <a:pt x="4257711" y="952870"/>
                </a:cubicBezTo>
                <a:cubicBezTo>
                  <a:pt x="4265085" y="954953"/>
                  <a:pt x="4273009" y="955983"/>
                  <a:pt x="4281508" y="955983"/>
                </a:cubicBezTo>
                <a:cubicBezTo>
                  <a:pt x="4292545" y="955983"/>
                  <a:pt x="4303343" y="954355"/>
                  <a:pt x="4313925" y="951146"/>
                </a:cubicBezTo>
                <a:cubicBezTo>
                  <a:pt x="4324483" y="947937"/>
                  <a:pt x="4333701" y="942309"/>
                  <a:pt x="4341506" y="934263"/>
                </a:cubicBezTo>
                <a:cubicBezTo>
                  <a:pt x="4341721" y="937233"/>
                  <a:pt x="4342128" y="940178"/>
                  <a:pt x="4342703" y="943052"/>
                </a:cubicBezTo>
                <a:cubicBezTo>
                  <a:pt x="4343277" y="945925"/>
                  <a:pt x="4344043" y="948751"/>
                  <a:pt x="4344953" y="951505"/>
                </a:cubicBezTo>
                <a:lnTo>
                  <a:pt x="4394607" y="951505"/>
                </a:lnTo>
                <a:cubicBezTo>
                  <a:pt x="4392285" y="947841"/>
                  <a:pt x="4390681" y="942309"/>
                  <a:pt x="4389771" y="934958"/>
                </a:cubicBezTo>
                <a:cubicBezTo>
                  <a:pt x="4388837" y="927582"/>
                  <a:pt x="4388383" y="919895"/>
                  <a:pt x="4388383" y="911849"/>
                </a:cubicBezTo>
                <a:lnTo>
                  <a:pt x="4388383" y="819079"/>
                </a:lnTo>
                <a:cubicBezTo>
                  <a:pt x="4388383" y="808279"/>
                  <a:pt x="4385988" y="799610"/>
                  <a:pt x="4381152" y="793048"/>
                </a:cubicBezTo>
                <a:cubicBezTo>
                  <a:pt x="4376316" y="786487"/>
                  <a:pt x="4370115" y="781386"/>
                  <a:pt x="4362526" y="777698"/>
                </a:cubicBezTo>
                <a:cubicBezTo>
                  <a:pt x="4354937" y="774011"/>
                  <a:pt x="4346557" y="771520"/>
                  <a:pt x="4337364" y="770275"/>
                </a:cubicBezTo>
                <a:cubicBezTo>
                  <a:pt x="4328170" y="769030"/>
                  <a:pt x="4319072" y="768383"/>
                  <a:pt x="4310118" y="768383"/>
                </a:cubicBezTo>
                <a:close/>
                <a:moveTo>
                  <a:pt x="3929235" y="768360"/>
                </a:moveTo>
                <a:cubicBezTo>
                  <a:pt x="3915660" y="768360"/>
                  <a:pt x="3903306" y="770755"/>
                  <a:pt x="3892174" y="775592"/>
                </a:cubicBezTo>
                <a:cubicBezTo>
                  <a:pt x="3881017" y="780405"/>
                  <a:pt x="3871417" y="787039"/>
                  <a:pt x="3863372" y="795420"/>
                </a:cubicBezTo>
                <a:cubicBezTo>
                  <a:pt x="3855304" y="803825"/>
                  <a:pt x="3849103" y="813763"/>
                  <a:pt x="3844746" y="825258"/>
                </a:cubicBezTo>
                <a:cubicBezTo>
                  <a:pt x="3840365" y="836752"/>
                  <a:pt x="3838186" y="848702"/>
                  <a:pt x="3838186" y="862495"/>
                </a:cubicBezTo>
                <a:cubicBezTo>
                  <a:pt x="3838186" y="876289"/>
                  <a:pt x="3840293" y="888933"/>
                  <a:pt x="3844554" y="900427"/>
                </a:cubicBezTo>
                <a:cubicBezTo>
                  <a:pt x="3848792" y="911922"/>
                  <a:pt x="3854825" y="921812"/>
                  <a:pt x="3862654" y="930074"/>
                </a:cubicBezTo>
                <a:cubicBezTo>
                  <a:pt x="3870459" y="938335"/>
                  <a:pt x="3879988" y="944729"/>
                  <a:pt x="3891264" y="949207"/>
                </a:cubicBezTo>
                <a:cubicBezTo>
                  <a:pt x="3902516" y="953709"/>
                  <a:pt x="3915157" y="955936"/>
                  <a:pt x="3929187" y="955936"/>
                </a:cubicBezTo>
                <a:cubicBezTo>
                  <a:pt x="3949418" y="955936"/>
                  <a:pt x="3966631" y="951338"/>
                  <a:pt x="3980900" y="942143"/>
                </a:cubicBezTo>
                <a:cubicBezTo>
                  <a:pt x="3995169" y="932947"/>
                  <a:pt x="4005728" y="917669"/>
                  <a:pt x="4012623" y="896284"/>
                </a:cubicBezTo>
                <a:lnTo>
                  <a:pt x="3969528" y="896284"/>
                </a:lnTo>
                <a:cubicBezTo>
                  <a:pt x="3967924" y="901792"/>
                  <a:pt x="3963543" y="907037"/>
                  <a:pt x="3956432" y="911970"/>
                </a:cubicBezTo>
                <a:cubicBezTo>
                  <a:pt x="3949298" y="916927"/>
                  <a:pt x="3940799" y="919393"/>
                  <a:pt x="3930911" y="919393"/>
                </a:cubicBezTo>
                <a:cubicBezTo>
                  <a:pt x="3917121" y="919393"/>
                  <a:pt x="3906539" y="915849"/>
                  <a:pt x="3899189" y="908713"/>
                </a:cubicBezTo>
                <a:lnTo>
                  <a:pt x="3899236" y="908689"/>
                </a:lnTo>
                <a:cubicBezTo>
                  <a:pt x="3891886" y="901577"/>
                  <a:pt x="3887864" y="890058"/>
                  <a:pt x="3887170" y="874205"/>
                </a:cubicBezTo>
                <a:lnTo>
                  <a:pt x="4015759" y="874205"/>
                </a:lnTo>
                <a:cubicBezTo>
                  <a:pt x="4016669" y="860412"/>
                  <a:pt x="4015520" y="847193"/>
                  <a:pt x="4012312" y="834549"/>
                </a:cubicBezTo>
                <a:cubicBezTo>
                  <a:pt x="4009103" y="821929"/>
                  <a:pt x="4003860" y="810650"/>
                  <a:pt x="3996630" y="800760"/>
                </a:cubicBezTo>
                <a:cubicBezTo>
                  <a:pt x="3989400" y="790894"/>
                  <a:pt x="3980134" y="783016"/>
                  <a:pt x="3968882" y="777149"/>
                </a:cubicBezTo>
                <a:cubicBezTo>
                  <a:pt x="3957629" y="771305"/>
                  <a:pt x="3944414" y="768360"/>
                  <a:pt x="3929235" y="768360"/>
                </a:cubicBezTo>
                <a:close/>
                <a:moveTo>
                  <a:pt x="3555535" y="768360"/>
                </a:moveTo>
                <a:cubicBezTo>
                  <a:pt x="3541960" y="768360"/>
                  <a:pt x="3529607" y="770755"/>
                  <a:pt x="3518474" y="775592"/>
                </a:cubicBezTo>
                <a:cubicBezTo>
                  <a:pt x="3507317" y="780405"/>
                  <a:pt x="3497717" y="787039"/>
                  <a:pt x="3489672" y="795420"/>
                </a:cubicBezTo>
                <a:cubicBezTo>
                  <a:pt x="3481604" y="803825"/>
                  <a:pt x="3475403" y="813763"/>
                  <a:pt x="3471046" y="825258"/>
                </a:cubicBezTo>
                <a:cubicBezTo>
                  <a:pt x="3466665" y="836752"/>
                  <a:pt x="3464486" y="848702"/>
                  <a:pt x="3464486" y="862495"/>
                </a:cubicBezTo>
                <a:cubicBezTo>
                  <a:pt x="3464486" y="876289"/>
                  <a:pt x="3466593" y="888933"/>
                  <a:pt x="3470854" y="900427"/>
                </a:cubicBezTo>
                <a:cubicBezTo>
                  <a:pt x="3475092" y="911922"/>
                  <a:pt x="3481125" y="921812"/>
                  <a:pt x="3488954" y="930074"/>
                </a:cubicBezTo>
                <a:cubicBezTo>
                  <a:pt x="3496759" y="938335"/>
                  <a:pt x="3506288" y="944729"/>
                  <a:pt x="3517564" y="949207"/>
                </a:cubicBezTo>
                <a:cubicBezTo>
                  <a:pt x="3528816" y="953709"/>
                  <a:pt x="3541458" y="955936"/>
                  <a:pt x="3555487" y="955936"/>
                </a:cubicBezTo>
                <a:cubicBezTo>
                  <a:pt x="3575718" y="955936"/>
                  <a:pt x="3592931" y="951338"/>
                  <a:pt x="3607200" y="942143"/>
                </a:cubicBezTo>
                <a:cubicBezTo>
                  <a:pt x="3621470" y="932947"/>
                  <a:pt x="3632028" y="917669"/>
                  <a:pt x="3638923" y="896284"/>
                </a:cubicBezTo>
                <a:lnTo>
                  <a:pt x="3595828" y="896284"/>
                </a:lnTo>
                <a:cubicBezTo>
                  <a:pt x="3594224" y="901792"/>
                  <a:pt x="3589843" y="907037"/>
                  <a:pt x="3582732" y="911970"/>
                </a:cubicBezTo>
                <a:cubicBezTo>
                  <a:pt x="3575598" y="916927"/>
                  <a:pt x="3567099" y="919393"/>
                  <a:pt x="3557211" y="919393"/>
                </a:cubicBezTo>
                <a:cubicBezTo>
                  <a:pt x="3543421" y="919393"/>
                  <a:pt x="3532839" y="915849"/>
                  <a:pt x="3525489" y="908713"/>
                </a:cubicBezTo>
                <a:lnTo>
                  <a:pt x="3525536" y="908689"/>
                </a:lnTo>
                <a:cubicBezTo>
                  <a:pt x="3518186" y="901577"/>
                  <a:pt x="3514164" y="890058"/>
                  <a:pt x="3513470" y="874205"/>
                </a:cubicBezTo>
                <a:lnTo>
                  <a:pt x="3642059" y="874205"/>
                </a:lnTo>
                <a:cubicBezTo>
                  <a:pt x="3642969" y="860412"/>
                  <a:pt x="3641820" y="847193"/>
                  <a:pt x="3638612" y="834549"/>
                </a:cubicBezTo>
                <a:cubicBezTo>
                  <a:pt x="3635403" y="821929"/>
                  <a:pt x="3630160" y="810650"/>
                  <a:pt x="3622930" y="800760"/>
                </a:cubicBezTo>
                <a:cubicBezTo>
                  <a:pt x="3615700" y="790894"/>
                  <a:pt x="3606434" y="783016"/>
                  <a:pt x="3595182" y="777149"/>
                </a:cubicBezTo>
                <a:cubicBezTo>
                  <a:pt x="3583929" y="771305"/>
                  <a:pt x="3570714" y="768360"/>
                  <a:pt x="3555535" y="768360"/>
                </a:cubicBezTo>
                <a:close/>
                <a:moveTo>
                  <a:pt x="4117103" y="768336"/>
                </a:moveTo>
                <a:cubicBezTo>
                  <a:pt x="4107455" y="768336"/>
                  <a:pt x="4098022" y="769198"/>
                  <a:pt x="4088828" y="770921"/>
                </a:cubicBezTo>
                <a:cubicBezTo>
                  <a:pt x="4079635" y="772645"/>
                  <a:pt x="4071351" y="775639"/>
                  <a:pt x="4064001" y="779878"/>
                </a:cubicBezTo>
                <a:cubicBezTo>
                  <a:pt x="4056627" y="784117"/>
                  <a:pt x="4050714" y="789935"/>
                  <a:pt x="4046237" y="797287"/>
                </a:cubicBezTo>
                <a:cubicBezTo>
                  <a:pt x="4041760" y="804662"/>
                  <a:pt x="4039509" y="814074"/>
                  <a:pt x="4039509" y="825569"/>
                </a:cubicBezTo>
                <a:cubicBezTo>
                  <a:pt x="4039509" y="833376"/>
                  <a:pt x="4041113" y="840008"/>
                  <a:pt x="4044345" y="845396"/>
                </a:cubicBezTo>
                <a:cubicBezTo>
                  <a:pt x="4047577" y="850808"/>
                  <a:pt x="4051815" y="855287"/>
                  <a:pt x="4057106" y="858854"/>
                </a:cubicBezTo>
                <a:cubicBezTo>
                  <a:pt x="4062397" y="862422"/>
                  <a:pt x="4068430" y="865296"/>
                  <a:pt x="4075206" y="867475"/>
                </a:cubicBezTo>
                <a:cubicBezTo>
                  <a:pt x="4081981" y="869678"/>
                  <a:pt x="4088924" y="871571"/>
                  <a:pt x="4096059" y="873175"/>
                </a:cubicBezTo>
                <a:cubicBezTo>
                  <a:pt x="4113512" y="876862"/>
                  <a:pt x="4127135" y="880526"/>
                  <a:pt x="4136903" y="884214"/>
                </a:cubicBezTo>
                <a:cubicBezTo>
                  <a:pt x="4146671" y="887878"/>
                  <a:pt x="4151555" y="893411"/>
                  <a:pt x="4151555" y="900762"/>
                </a:cubicBezTo>
                <a:cubicBezTo>
                  <a:pt x="4151555" y="905145"/>
                  <a:pt x="4150525" y="908761"/>
                  <a:pt x="4148466" y="911634"/>
                </a:cubicBezTo>
                <a:cubicBezTo>
                  <a:pt x="4146407" y="914507"/>
                  <a:pt x="4143822" y="916807"/>
                  <a:pt x="4140709" y="918530"/>
                </a:cubicBezTo>
                <a:cubicBezTo>
                  <a:pt x="4137597" y="920278"/>
                  <a:pt x="4134173" y="921548"/>
                  <a:pt x="4130367" y="922338"/>
                </a:cubicBezTo>
                <a:cubicBezTo>
                  <a:pt x="4126560" y="923129"/>
                  <a:pt x="4122945" y="923535"/>
                  <a:pt x="4119497" y="923535"/>
                </a:cubicBezTo>
                <a:cubicBezTo>
                  <a:pt x="4114685" y="923535"/>
                  <a:pt x="4110016" y="922961"/>
                  <a:pt x="4105539" y="921811"/>
                </a:cubicBezTo>
                <a:cubicBezTo>
                  <a:pt x="4101062" y="920661"/>
                  <a:pt x="4097088" y="918889"/>
                  <a:pt x="4093641" y="916472"/>
                </a:cubicBezTo>
                <a:cubicBezTo>
                  <a:pt x="4090193" y="914053"/>
                  <a:pt x="4087368" y="910939"/>
                  <a:pt x="4085189" y="907155"/>
                </a:cubicBezTo>
                <a:lnTo>
                  <a:pt x="4085309" y="907084"/>
                </a:lnTo>
                <a:cubicBezTo>
                  <a:pt x="4083130" y="903276"/>
                  <a:pt x="4082029" y="898750"/>
                  <a:pt x="4082029" y="893458"/>
                </a:cubicBezTo>
                <a:lnTo>
                  <a:pt x="4035487" y="893458"/>
                </a:lnTo>
                <a:cubicBezTo>
                  <a:pt x="4035942" y="905431"/>
                  <a:pt x="4038623" y="915369"/>
                  <a:pt x="4043579" y="923295"/>
                </a:cubicBezTo>
                <a:cubicBezTo>
                  <a:pt x="4048511" y="931222"/>
                  <a:pt x="4054832" y="937592"/>
                  <a:pt x="4062541" y="942429"/>
                </a:cubicBezTo>
                <a:cubicBezTo>
                  <a:pt x="4070250" y="947267"/>
                  <a:pt x="4079036" y="950715"/>
                  <a:pt x="4088924" y="952774"/>
                </a:cubicBezTo>
                <a:cubicBezTo>
                  <a:pt x="4098812" y="954857"/>
                  <a:pt x="4109131" y="955887"/>
                  <a:pt x="4119258" y="955887"/>
                </a:cubicBezTo>
                <a:cubicBezTo>
                  <a:pt x="4129385" y="955887"/>
                  <a:pt x="4139321" y="954905"/>
                  <a:pt x="4149089" y="952966"/>
                </a:cubicBezTo>
                <a:cubicBezTo>
                  <a:pt x="4158857" y="951002"/>
                  <a:pt x="4167548" y="947603"/>
                  <a:pt x="4175113" y="942788"/>
                </a:cubicBezTo>
                <a:cubicBezTo>
                  <a:pt x="4182679" y="937976"/>
                  <a:pt x="4188831" y="931581"/>
                  <a:pt x="4193548" y="923656"/>
                </a:cubicBezTo>
                <a:cubicBezTo>
                  <a:pt x="4198240" y="915728"/>
                  <a:pt x="4200611" y="905886"/>
                  <a:pt x="4200611" y="894176"/>
                </a:cubicBezTo>
                <a:cubicBezTo>
                  <a:pt x="4200611" y="885915"/>
                  <a:pt x="4198983" y="878970"/>
                  <a:pt x="4195775" y="873319"/>
                </a:cubicBezTo>
                <a:cubicBezTo>
                  <a:pt x="4192542" y="867692"/>
                  <a:pt x="4188305" y="862974"/>
                  <a:pt x="4183014" y="859190"/>
                </a:cubicBezTo>
                <a:cubicBezTo>
                  <a:pt x="4177723" y="855382"/>
                  <a:pt x="4171689" y="852341"/>
                  <a:pt x="4164914" y="850043"/>
                </a:cubicBezTo>
                <a:cubicBezTo>
                  <a:pt x="4158139" y="847744"/>
                  <a:pt x="4151172" y="845803"/>
                  <a:pt x="4144061" y="844175"/>
                </a:cubicBezTo>
                <a:cubicBezTo>
                  <a:pt x="4137166" y="842570"/>
                  <a:pt x="4130391" y="841087"/>
                  <a:pt x="4123711" y="839698"/>
                </a:cubicBezTo>
                <a:cubicBezTo>
                  <a:pt x="4117031" y="838309"/>
                  <a:pt x="4111118" y="836752"/>
                  <a:pt x="4105946" y="835028"/>
                </a:cubicBezTo>
                <a:cubicBezTo>
                  <a:pt x="4100775" y="833327"/>
                  <a:pt x="4096561" y="831076"/>
                  <a:pt x="4093353" y="828323"/>
                </a:cubicBezTo>
                <a:cubicBezTo>
                  <a:pt x="4090121" y="825569"/>
                  <a:pt x="4088517" y="822000"/>
                  <a:pt x="4088517" y="817643"/>
                </a:cubicBezTo>
                <a:cubicBezTo>
                  <a:pt x="4088517" y="813979"/>
                  <a:pt x="4089427" y="811033"/>
                  <a:pt x="4091270" y="808853"/>
                </a:cubicBezTo>
                <a:cubicBezTo>
                  <a:pt x="4093114" y="806675"/>
                  <a:pt x="4095340" y="804998"/>
                  <a:pt x="4097998" y="803849"/>
                </a:cubicBezTo>
                <a:cubicBezTo>
                  <a:pt x="4100632" y="802723"/>
                  <a:pt x="4103552" y="801957"/>
                  <a:pt x="4106784" y="801622"/>
                </a:cubicBezTo>
                <a:cubicBezTo>
                  <a:pt x="4109993" y="801263"/>
                  <a:pt x="4112985" y="801095"/>
                  <a:pt x="4115739" y="801095"/>
                </a:cubicBezTo>
                <a:cubicBezTo>
                  <a:pt x="4124453" y="801095"/>
                  <a:pt x="4132043" y="802772"/>
                  <a:pt x="4138483" y="806099"/>
                </a:cubicBezTo>
                <a:cubicBezTo>
                  <a:pt x="4144899" y="809429"/>
                  <a:pt x="4148466" y="815798"/>
                  <a:pt x="4149161" y="825233"/>
                </a:cubicBezTo>
                <a:lnTo>
                  <a:pt x="4195703" y="825233"/>
                </a:lnTo>
                <a:cubicBezTo>
                  <a:pt x="4194769" y="814194"/>
                  <a:pt x="4191968" y="805047"/>
                  <a:pt x="4187251" y="797814"/>
                </a:cubicBezTo>
                <a:cubicBezTo>
                  <a:pt x="4182535" y="790583"/>
                  <a:pt x="4176597" y="784788"/>
                  <a:pt x="4169487" y="780405"/>
                </a:cubicBezTo>
                <a:cubicBezTo>
                  <a:pt x="4162376" y="776047"/>
                  <a:pt x="4154260" y="772934"/>
                  <a:pt x="4145186" y="771089"/>
                </a:cubicBezTo>
                <a:cubicBezTo>
                  <a:pt x="4136113" y="769269"/>
                  <a:pt x="4126752" y="768336"/>
                  <a:pt x="4117103" y="768336"/>
                </a:cubicBezTo>
                <a:close/>
                <a:moveTo>
                  <a:pt x="3759898" y="705260"/>
                </a:moveTo>
                <a:lnTo>
                  <a:pt x="3759898" y="951482"/>
                </a:lnTo>
                <a:lnTo>
                  <a:pt x="3808858" y="951482"/>
                </a:lnTo>
                <a:lnTo>
                  <a:pt x="3808858" y="705260"/>
                </a:lnTo>
                <a:close/>
                <a:moveTo>
                  <a:pt x="3671650" y="705260"/>
                </a:moveTo>
                <a:lnTo>
                  <a:pt x="3671650" y="951482"/>
                </a:lnTo>
                <a:lnTo>
                  <a:pt x="3720610" y="951482"/>
                </a:lnTo>
                <a:lnTo>
                  <a:pt x="3720610" y="705260"/>
                </a:lnTo>
                <a:close/>
                <a:moveTo>
                  <a:pt x="4126297" y="451948"/>
                </a:moveTo>
                <a:lnTo>
                  <a:pt x="4195440" y="665698"/>
                </a:lnTo>
                <a:lnTo>
                  <a:pt x="4248422" y="665698"/>
                </a:lnTo>
                <a:lnTo>
                  <a:pt x="4319360" y="451948"/>
                </a:lnTo>
                <a:lnTo>
                  <a:pt x="4270879" y="451948"/>
                </a:lnTo>
                <a:lnTo>
                  <a:pt x="4222685" y="602239"/>
                </a:lnTo>
                <a:lnTo>
                  <a:pt x="4222086" y="602239"/>
                </a:lnTo>
                <a:lnTo>
                  <a:pt x="4174491" y="451948"/>
                </a:lnTo>
                <a:close/>
                <a:moveTo>
                  <a:pt x="4222829" y="388274"/>
                </a:moveTo>
                <a:cubicBezTo>
                  <a:pt x="4306360" y="388274"/>
                  <a:pt x="4374330" y="456259"/>
                  <a:pt x="4374330" y="539810"/>
                </a:cubicBezTo>
                <a:cubicBezTo>
                  <a:pt x="4374330" y="623361"/>
                  <a:pt x="4306360" y="691346"/>
                  <a:pt x="4222829" y="691346"/>
                </a:cubicBezTo>
                <a:cubicBezTo>
                  <a:pt x="4139297" y="691346"/>
                  <a:pt x="4071328" y="623361"/>
                  <a:pt x="4071328" y="539810"/>
                </a:cubicBezTo>
                <a:cubicBezTo>
                  <a:pt x="4071328" y="456259"/>
                  <a:pt x="4139297" y="388274"/>
                  <a:pt x="4222829" y="388274"/>
                </a:cubicBezTo>
                <a:close/>
                <a:moveTo>
                  <a:pt x="4222829" y="340380"/>
                </a:moveTo>
                <a:cubicBezTo>
                  <a:pt x="4112890" y="340380"/>
                  <a:pt x="4023445" y="429846"/>
                  <a:pt x="4023445" y="539810"/>
                </a:cubicBezTo>
                <a:cubicBezTo>
                  <a:pt x="4023445" y="649774"/>
                  <a:pt x="4112890" y="739240"/>
                  <a:pt x="4222829" y="739240"/>
                </a:cubicBezTo>
                <a:cubicBezTo>
                  <a:pt x="4332767" y="739240"/>
                  <a:pt x="4422212" y="649774"/>
                  <a:pt x="4422212" y="539810"/>
                </a:cubicBezTo>
                <a:cubicBezTo>
                  <a:pt x="4422212" y="429846"/>
                  <a:pt x="4332767" y="340380"/>
                  <a:pt x="4222829" y="340380"/>
                </a:cubicBezTo>
                <a:close/>
                <a:moveTo>
                  <a:pt x="771422" y="0"/>
                </a:moveTo>
                <a:lnTo>
                  <a:pt x="4943872" y="0"/>
                </a:lnTo>
                <a:lnTo>
                  <a:pt x="4943872" y="6857999"/>
                </a:lnTo>
                <a:lnTo>
                  <a:pt x="0" y="6857999"/>
                </a:lnTo>
                <a:lnTo>
                  <a:pt x="0" y="6857996"/>
                </a:lnTo>
                <a:lnTo>
                  <a:pt x="771422" y="6857996"/>
                </a:lnTo>
                <a:lnTo>
                  <a:pt x="665760" y="6624277"/>
                </a:lnTo>
                <a:cubicBezTo>
                  <a:pt x="250366" y="5642177"/>
                  <a:pt x="20663" y="4562413"/>
                  <a:pt x="20663" y="3428998"/>
                </a:cubicBezTo>
                <a:cubicBezTo>
                  <a:pt x="20663" y="2295584"/>
                  <a:pt x="250366" y="1215820"/>
                  <a:pt x="665760" y="233719"/>
                </a:cubicBezTo>
                <a:close/>
              </a:path>
            </a:pathLst>
          </a:custGeom>
          <a:solidFill>
            <a:srgbClr val="FFFFFF"/>
          </a:solidFill>
        </p:spPr>
      </p:pic>
      <p:sp>
        <p:nvSpPr>
          <p:cNvPr id="2" name="Titel 1"/>
          <p:cNvSpPr>
            <a:spLocks noGrp="1"/>
          </p:cNvSpPr>
          <p:nvPr>
            <p:ph type="title" idx="4294967295"/>
          </p:nvPr>
        </p:nvSpPr>
        <p:spPr>
          <a:xfrm>
            <a:off x="0" y="0"/>
            <a:ext cx="0" cy="0"/>
          </a:xfrm>
        </p:spPr>
        <p:txBody>
          <a:bodyPr/>
          <a:lstStyle/>
          <a:p>
            <a:endParaRPr lang="nl-NL" dirty="0"/>
          </a:p>
        </p:txBody>
      </p:sp>
    </p:spTree>
    <p:extLst>
      <p:ext uri="{BB962C8B-B14F-4D97-AF65-F5344CB8AC3E}">
        <p14:creationId xmlns:p14="http://schemas.microsoft.com/office/powerpoint/2010/main" val="413087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F4A6431E-C57B-4E63-8C42-35BE9BD1F3B5}"/>
              </a:ext>
            </a:extLst>
          </p:cNvPr>
          <p:cNvPicPr>
            <a:picLocks noChangeAspect="1"/>
          </p:cNvPicPr>
          <p:nvPr/>
        </p:nvPicPr>
        <p:blipFill>
          <a:blip r:embed="rId2"/>
          <a:stretch>
            <a:fillRect/>
          </a:stretch>
        </p:blipFill>
        <p:spPr>
          <a:xfrm>
            <a:off x="7430244" y="0"/>
            <a:ext cx="4761756" cy="6858000"/>
          </a:xfrm>
          <a:prstGeom prst="rect">
            <a:avLst/>
          </a:prstGeom>
        </p:spPr>
      </p:pic>
      <p:sp>
        <p:nvSpPr>
          <p:cNvPr id="2" name="Tijdelijke aanduiding voor tekst 1">
            <a:extLst>
              <a:ext uri="{FF2B5EF4-FFF2-40B4-BE49-F238E27FC236}">
                <a16:creationId xmlns:a16="http://schemas.microsoft.com/office/drawing/2014/main" id="{94B5C88F-00F4-8EF6-6753-6B196969DFD1}"/>
              </a:ext>
            </a:extLst>
          </p:cNvPr>
          <p:cNvSpPr>
            <a:spLocks noGrp="1"/>
          </p:cNvSpPr>
          <p:nvPr>
            <p:ph type="body" sz="quarter" idx="10"/>
          </p:nvPr>
        </p:nvSpPr>
        <p:spPr/>
        <p:txBody>
          <a:bodyPr/>
          <a:lstStyle/>
          <a:p>
            <a:r>
              <a:rPr lang="nl-NL" dirty="0"/>
              <a:t>Telefoon afgepakt?</a:t>
            </a:r>
          </a:p>
        </p:txBody>
      </p:sp>
    </p:spTree>
    <p:extLst>
      <p:ext uri="{BB962C8B-B14F-4D97-AF65-F5344CB8AC3E}">
        <p14:creationId xmlns:p14="http://schemas.microsoft.com/office/powerpoint/2010/main" val="377570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fbeeldingsresultaat voor sociale media">
            <a:extLst>
              <a:ext uri="{FF2B5EF4-FFF2-40B4-BE49-F238E27FC236}">
                <a16:creationId xmlns:a16="http://schemas.microsoft.com/office/drawing/2014/main" id="{C0490683-E753-4B97-BE81-91960A405594}"/>
              </a:ext>
            </a:extLst>
          </p:cNvPr>
          <p:cNvPicPr>
            <a:picLocks noGrp="1" noChangeAspect="1" noChangeArrowheads="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bwMode="auto">
          <a:xfrm>
            <a:off x="2" y="1"/>
            <a:ext cx="12191998" cy="6857999"/>
          </a:xfrm>
          <a:prstGeom prst="rect">
            <a:avLst/>
          </a:prstGeom>
          <a:solidFill>
            <a:srgbClr val="FFFFFF"/>
          </a:solidFill>
        </p:spPr>
      </p:pic>
      <p:sp>
        <p:nvSpPr>
          <p:cNvPr id="2055" name="Text Placeholder 2">
            <a:extLst>
              <a:ext uri="{FF2B5EF4-FFF2-40B4-BE49-F238E27FC236}">
                <a16:creationId xmlns:a16="http://schemas.microsoft.com/office/drawing/2014/main" id="{BD726B56-75FE-4AEB-398E-1C80EC599366}"/>
              </a:ext>
            </a:extLst>
          </p:cNvPr>
          <p:cNvSpPr>
            <a:spLocks noGrp="1"/>
          </p:cNvSpPr>
          <p:nvPr>
            <p:ph type="body" sz="quarter" idx="10"/>
          </p:nvPr>
        </p:nvSpPr>
        <p:spPr>
          <a:xfrm>
            <a:off x="2832100" y="4725144"/>
            <a:ext cx="5130800" cy="920269"/>
          </a:xfrm>
        </p:spPr>
        <p:txBody>
          <a:bodyPr/>
          <a:lstStyle/>
          <a:p>
            <a:r>
              <a:rPr lang="en-US" dirty="0">
                <a:solidFill>
                  <a:schemeClr val="accent1"/>
                </a:solidFill>
              </a:rPr>
              <a:t>“Sociale” media </a:t>
            </a:r>
          </a:p>
        </p:txBody>
      </p:sp>
      <p:sp>
        <p:nvSpPr>
          <p:cNvPr id="2057" name="Text Placeholder 3">
            <a:extLst>
              <a:ext uri="{FF2B5EF4-FFF2-40B4-BE49-F238E27FC236}">
                <a16:creationId xmlns:a16="http://schemas.microsoft.com/office/drawing/2014/main" id="{C0613315-D5E2-A628-07F7-1608A186CDF1}"/>
              </a:ext>
            </a:extLst>
          </p:cNvPr>
          <p:cNvSpPr>
            <a:spLocks noGrp="1"/>
          </p:cNvSpPr>
          <p:nvPr>
            <p:ph type="body" sz="quarter" idx="11"/>
          </p:nvPr>
        </p:nvSpPr>
        <p:spPr>
          <a:xfrm>
            <a:off x="479748" y="5789901"/>
            <a:ext cx="5832475" cy="576262"/>
          </a:xfrm>
        </p:spPr>
        <p:txBody>
          <a:bodyPr/>
          <a:lstStyle/>
          <a:p>
            <a:r>
              <a:rPr lang="en-US" dirty="0">
                <a:solidFill>
                  <a:schemeClr val="accent1"/>
                </a:solidFill>
              </a:rPr>
              <a:t>Is het </a:t>
            </a:r>
            <a:r>
              <a:rPr lang="en-US" dirty="0" err="1">
                <a:solidFill>
                  <a:schemeClr val="accent1"/>
                </a:solidFill>
              </a:rPr>
              <a:t>wel</a:t>
            </a:r>
            <a:r>
              <a:rPr lang="en-US" dirty="0">
                <a:solidFill>
                  <a:schemeClr val="accent1"/>
                </a:solidFill>
              </a:rPr>
              <a:t> zo social?!</a:t>
            </a:r>
          </a:p>
        </p:txBody>
      </p:sp>
      <p:sp>
        <p:nvSpPr>
          <p:cNvPr id="2" name="Titel 1"/>
          <p:cNvSpPr>
            <a:spLocks noGrp="1"/>
          </p:cNvSpPr>
          <p:nvPr>
            <p:ph type="title" idx="4294967295"/>
          </p:nvPr>
        </p:nvSpPr>
        <p:spPr/>
        <p:txBody>
          <a:bodyPr/>
          <a:lstStyle/>
          <a:p>
            <a:endParaRPr lang="nl-NL" dirty="0"/>
          </a:p>
        </p:txBody>
      </p:sp>
    </p:spTree>
    <p:extLst>
      <p:ext uri="{BB962C8B-B14F-4D97-AF65-F5344CB8AC3E}">
        <p14:creationId xmlns:p14="http://schemas.microsoft.com/office/powerpoint/2010/main" val="3184370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dirty="0"/>
          </a:p>
        </p:txBody>
      </p:sp>
      <p:sp>
        <p:nvSpPr>
          <p:cNvPr id="3" name="Tijdelijke aanduiding voor inhoud 2"/>
          <p:cNvSpPr>
            <a:spLocks noGrp="1"/>
          </p:cNvSpPr>
          <p:nvPr>
            <p:ph idx="1"/>
          </p:nvPr>
        </p:nvSpPr>
        <p:spPr>
          <a:xfrm>
            <a:off x="609601" y="1146875"/>
            <a:ext cx="11240862" cy="5163925"/>
          </a:xfrm>
        </p:spPr>
        <p:txBody>
          <a:bodyPr/>
          <a:lstStyle/>
          <a:p>
            <a:r>
              <a:rPr lang="nl-NL" sz="2400" dirty="0">
                <a:solidFill>
                  <a:schemeClr val="accent1"/>
                </a:solidFill>
              </a:rPr>
              <a:t>Huiswerkbegeleiding &amp; huiswerkklas</a:t>
            </a:r>
          </a:p>
          <a:p>
            <a:endParaRPr lang="nl-NL" sz="2400" dirty="0">
              <a:solidFill>
                <a:schemeClr val="accent1"/>
              </a:solidFill>
            </a:endParaRPr>
          </a:p>
          <a:p>
            <a:r>
              <a:rPr lang="nl-NL" sz="2400" dirty="0">
                <a:solidFill>
                  <a:schemeClr val="accent1"/>
                </a:solidFill>
              </a:rPr>
              <a:t>Huiswerkklas (vrijwillig, in de mediatheek van de Brinio)</a:t>
            </a:r>
          </a:p>
          <a:p>
            <a:r>
              <a:rPr lang="nl-NL" sz="2400" dirty="0">
                <a:solidFill>
                  <a:schemeClr val="accent1"/>
                </a:solidFill>
              </a:rPr>
              <a:t>Huiswerkbegeleiding, is vanuit moeiteloos leren, niet vrijblijvend. Ouders betalen een bijdrage van 50,00, leerlingen hebben een inspanningsverplichting, als ze in de les niet actief meedoen of vaak geen huiswerk maken worden ze niet opgegeven.</a:t>
            </a:r>
          </a:p>
          <a:p>
            <a:r>
              <a:rPr lang="nl-NL" sz="2400" dirty="0">
                <a:solidFill>
                  <a:schemeClr val="accent1"/>
                </a:solidFill>
              </a:rPr>
              <a:t>Bijles (Lyceo/Peer tutoren, niet vrijblijvend)</a:t>
            </a:r>
          </a:p>
          <a:p>
            <a:endParaRPr lang="nl-NL" dirty="0">
              <a:solidFill>
                <a:schemeClr val="accent1"/>
              </a:solidFill>
            </a:endParaRPr>
          </a:p>
          <a:p>
            <a:pPr marL="0" indent="0">
              <a:buNone/>
            </a:pPr>
            <a:endParaRPr lang="nl-NL" dirty="0">
              <a:solidFill>
                <a:schemeClr val="accent1"/>
              </a:solidFill>
            </a:endParaRPr>
          </a:p>
        </p:txBody>
      </p:sp>
      <p:sp>
        <p:nvSpPr>
          <p:cNvPr id="5" name="AutoShape 2" descr="Afbeeldingsresultaat voor lyceo">
            <a:extLst>
              <a:ext uri="{FF2B5EF4-FFF2-40B4-BE49-F238E27FC236}">
                <a16:creationId xmlns:a16="http://schemas.microsoft.com/office/drawing/2014/main" id="{B01FAF31-9350-4359-B0EE-D9964DA22F43}"/>
              </a:ext>
            </a:extLst>
          </p:cNvPr>
          <p:cNvSpPr>
            <a:spLocks noChangeAspect="1" noChangeArrowheads="1"/>
          </p:cNvSpPr>
          <p:nvPr/>
        </p:nvSpPr>
        <p:spPr bwMode="auto">
          <a:xfrm>
            <a:off x="5943600" y="3276600"/>
            <a:ext cx="2960712" cy="296071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1028" name="Picture 4" descr="Afbeeldingsresultaat voor lyceo">
            <a:extLst>
              <a:ext uri="{FF2B5EF4-FFF2-40B4-BE49-F238E27FC236}">
                <a16:creationId xmlns:a16="http://schemas.microsoft.com/office/drawing/2014/main" id="{A345E1BA-7C14-4F72-AAA8-C33C5D3E44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0032" y="4503209"/>
            <a:ext cx="5817096" cy="2090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57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a:xfrm>
            <a:off x="839788" y="1918801"/>
            <a:ext cx="4632533" cy="3772550"/>
          </a:xfrm>
        </p:spPr>
        <p:txBody>
          <a:bodyPr>
            <a:normAutofit lnSpcReduction="10000"/>
          </a:bodyPr>
          <a:lstStyle/>
          <a:p>
            <a:pPr marL="342900" indent="-342900">
              <a:buFont typeface="Arial" panose="020B0604020202020204" pitchFamily="34" charset="0"/>
              <a:buChar char="•"/>
            </a:pPr>
            <a:r>
              <a:rPr lang="nl-NL" sz="2400" dirty="0">
                <a:solidFill>
                  <a:schemeClr val="accent1"/>
                </a:solidFill>
              </a:rPr>
              <a:t>Cijfers</a:t>
            </a:r>
          </a:p>
          <a:p>
            <a:pPr marL="342900" indent="-342900">
              <a:buFont typeface="Arial" panose="020B0604020202020204" pitchFamily="34" charset="0"/>
              <a:buChar char="•"/>
            </a:pPr>
            <a:endParaRPr lang="nl-NL" sz="2400" dirty="0">
              <a:solidFill>
                <a:schemeClr val="accent1"/>
              </a:solidFill>
            </a:endParaRPr>
          </a:p>
          <a:p>
            <a:pPr marL="342900" indent="-342900">
              <a:buFont typeface="Arial" panose="020B0604020202020204" pitchFamily="34" charset="0"/>
              <a:buChar char="•"/>
            </a:pPr>
            <a:r>
              <a:rPr lang="nl-NL" sz="2400" dirty="0">
                <a:solidFill>
                  <a:schemeClr val="accent1"/>
                </a:solidFill>
              </a:rPr>
              <a:t>Rapport 1: rapportuitreiking 16 t/m 18 februari 2026</a:t>
            </a:r>
          </a:p>
          <a:p>
            <a:pPr marL="342900" indent="-342900">
              <a:buFont typeface="Arial" panose="020B0604020202020204" pitchFamily="34" charset="0"/>
              <a:buChar char="•"/>
            </a:pPr>
            <a:endParaRPr lang="nl-NL" sz="2400" dirty="0">
              <a:solidFill>
                <a:schemeClr val="accent1"/>
              </a:solidFill>
            </a:endParaRPr>
          </a:p>
          <a:p>
            <a:pPr marL="342900" indent="-342900">
              <a:buFont typeface="Arial" panose="020B0604020202020204" pitchFamily="34" charset="0"/>
              <a:buChar char="•"/>
            </a:pPr>
            <a:r>
              <a:rPr lang="nl-NL" sz="2400" dirty="0">
                <a:solidFill>
                  <a:schemeClr val="accent1"/>
                </a:solidFill>
              </a:rPr>
              <a:t>Rapport 2: rapportuitreiking vrijdag 3 juli 2026</a:t>
            </a:r>
          </a:p>
          <a:p>
            <a:pPr marL="342900" indent="-342900">
              <a:buFont typeface="Arial" panose="020B0604020202020204" pitchFamily="34" charset="0"/>
              <a:buChar char="•"/>
            </a:pPr>
            <a:endParaRPr lang="nl-NL" sz="2400" dirty="0">
              <a:solidFill>
                <a:schemeClr val="accent1"/>
              </a:solidFill>
            </a:endParaRPr>
          </a:p>
          <a:p>
            <a:pPr marL="342900" indent="-342900">
              <a:buFont typeface="Arial" panose="020B0604020202020204" pitchFamily="34" charset="0"/>
              <a:buChar char="•"/>
            </a:pPr>
            <a:r>
              <a:rPr lang="nl-NL" sz="2400" dirty="0">
                <a:solidFill>
                  <a:schemeClr val="accent1"/>
                </a:solidFill>
              </a:rPr>
              <a:t>Overgangsnormen</a:t>
            </a:r>
          </a:p>
        </p:txBody>
      </p:sp>
      <p:sp>
        <p:nvSpPr>
          <p:cNvPr id="2" name="Titel 1"/>
          <p:cNvSpPr>
            <a:spLocks noGrp="1"/>
          </p:cNvSpPr>
          <p:nvPr>
            <p:ph type="title" idx="4294967295"/>
          </p:nvPr>
        </p:nvSpPr>
        <p:spPr>
          <a:xfrm>
            <a:off x="0" y="490538"/>
            <a:ext cx="6797675" cy="706437"/>
          </a:xfrm>
        </p:spPr>
        <p:txBody>
          <a:bodyPr anchor="ctr">
            <a:normAutofit/>
          </a:bodyPr>
          <a:lstStyle/>
          <a:p>
            <a:r>
              <a:rPr lang="nl-NL" dirty="0"/>
              <a:t>Rapporten </a:t>
            </a:r>
          </a:p>
        </p:txBody>
      </p:sp>
      <p:pic>
        <p:nvPicPr>
          <p:cNvPr id="4" name="Afbeelding 3" descr="Afbeelding met tekst&#10;&#10;Automatisch gegenereerde beschrijving">
            <a:extLst>
              <a:ext uri="{FF2B5EF4-FFF2-40B4-BE49-F238E27FC236}">
                <a16:creationId xmlns:a16="http://schemas.microsoft.com/office/drawing/2014/main" id="{D6AF0032-4D15-C8A8-62F0-9F315CC102EA}"/>
              </a:ext>
            </a:extLst>
          </p:cNvPr>
          <p:cNvPicPr>
            <a:picLocks noChangeAspect="1"/>
          </p:cNvPicPr>
          <p:nvPr/>
        </p:nvPicPr>
        <p:blipFill>
          <a:blip r:embed="rId2"/>
          <a:stretch>
            <a:fillRect/>
          </a:stretch>
        </p:blipFill>
        <p:spPr>
          <a:xfrm>
            <a:off x="8248935" y="1609816"/>
            <a:ext cx="3292890" cy="4390520"/>
          </a:xfrm>
          <a:prstGeom prst="rect">
            <a:avLst/>
          </a:prstGeom>
          <a:noFill/>
        </p:spPr>
      </p:pic>
    </p:spTree>
    <p:extLst>
      <p:ext uri="{BB962C8B-B14F-4D97-AF65-F5344CB8AC3E}">
        <p14:creationId xmlns:p14="http://schemas.microsoft.com/office/powerpoint/2010/main" val="194826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a:xfrm>
            <a:off x="839788" y="950913"/>
            <a:ext cx="6086475" cy="4535487"/>
          </a:xfrm>
        </p:spPr>
        <p:txBody>
          <a:bodyPr>
            <a:normAutofit lnSpcReduction="10000"/>
          </a:bodyPr>
          <a:lstStyle/>
          <a:p>
            <a:pPr marL="457200" indent="-457200">
              <a:lnSpc>
                <a:spcPct val="90000"/>
              </a:lnSpc>
              <a:buFont typeface="Arial" panose="020B0604020202020204" pitchFamily="34" charset="0"/>
              <a:buChar char="•"/>
            </a:pPr>
            <a:r>
              <a:rPr lang="nl-NL" sz="3400" dirty="0"/>
              <a:t>Algemene ouderavond 8 september</a:t>
            </a:r>
          </a:p>
          <a:p>
            <a:pPr marL="457200" indent="-457200">
              <a:lnSpc>
                <a:spcPct val="90000"/>
              </a:lnSpc>
              <a:buFont typeface="Arial" panose="020B0604020202020204" pitchFamily="34" charset="0"/>
              <a:buChar char="•"/>
            </a:pPr>
            <a:r>
              <a:rPr lang="nl-NL" sz="3400" dirty="0"/>
              <a:t>Na periode 1: oudergesprek </a:t>
            </a:r>
            <a:r>
              <a:rPr lang="nl-NL" sz="3400" u="sng" dirty="0"/>
              <a:t>alle ouders</a:t>
            </a:r>
          </a:p>
          <a:p>
            <a:pPr marL="457200" indent="-457200">
              <a:lnSpc>
                <a:spcPct val="90000"/>
              </a:lnSpc>
              <a:buFont typeface="Arial" panose="020B0604020202020204" pitchFamily="34" charset="0"/>
              <a:buChar char="•"/>
            </a:pPr>
            <a:r>
              <a:rPr lang="nl-NL" sz="3400" dirty="0"/>
              <a:t>Na periode 2: ouder/rapportgesprek</a:t>
            </a:r>
          </a:p>
          <a:p>
            <a:pPr marL="457200" indent="-457200">
              <a:lnSpc>
                <a:spcPct val="90000"/>
              </a:lnSpc>
              <a:buFont typeface="Arial" panose="020B0604020202020204" pitchFamily="34" charset="0"/>
              <a:buChar char="•"/>
            </a:pPr>
            <a:r>
              <a:rPr lang="nl-NL" sz="3400" dirty="0"/>
              <a:t>Na periode 3: oudergesprek indien nodig op afspraak</a:t>
            </a:r>
          </a:p>
          <a:p>
            <a:pPr>
              <a:lnSpc>
                <a:spcPct val="90000"/>
              </a:lnSpc>
            </a:pPr>
            <a:endParaRPr lang="nl-NL" sz="3400" dirty="0"/>
          </a:p>
        </p:txBody>
      </p:sp>
      <p:sp>
        <p:nvSpPr>
          <p:cNvPr id="2" name="Titel 1"/>
          <p:cNvSpPr>
            <a:spLocks noGrp="1"/>
          </p:cNvSpPr>
          <p:nvPr>
            <p:ph type="title" idx="4294967295"/>
          </p:nvPr>
        </p:nvSpPr>
        <p:spPr/>
        <p:txBody>
          <a:bodyPr/>
          <a:lstStyle/>
          <a:p>
            <a:r>
              <a:rPr lang="nl-NL" dirty="0"/>
              <a:t>Contactmomenten</a:t>
            </a:r>
          </a:p>
        </p:txBody>
      </p:sp>
    </p:spTree>
    <p:extLst>
      <p:ext uri="{BB962C8B-B14F-4D97-AF65-F5344CB8AC3E}">
        <p14:creationId xmlns:p14="http://schemas.microsoft.com/office/powerpoint/2010/main" val="2622873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p:txBody>
          <a:bodyPr/>
          <a:lstStyle/>
          <a:p>
            <a:r>
              <a:rPr lang="nl-NL" sz="2400" dirty="0">
                <a:solidFill>
                  <a:schemeClr val="accent1"/>
                </a:solidFill>
              </a:rPr>
              <a:t>Tot herfstvakantie: leren leren</a:t>
            </a:r>
          </a:p>
          <a:p>
            <a:r>
              <a:rPr lang="nl-NL" sz="2400" dirty="0">
                <a:solidFill>
                  <a:schemeClr val="accent1"/>
                </a:solidFill>
              </a:rPr>
              <a:t>VIP methode: Vaardig In Plannen</a:t>
            </a:r>
          </a:p>
          <a:p>
            <a:endParaRPr lang="nl-NL" sz="2400" dirty="0">
              <a:solidFill>
                <a:schemeClr val="accent1"/>
              </a:solidFill>
            </a:endParaRPr>
          </a:p>
          <a:p>
            <a:endParaRPr lang="nl-NL" dirty="0">
              <a:solidFill>
                <a:schemeClr val="accent1"/>
              </a:solidFill>
            </a:endParaRPr>
          </a:p>
          <a:p>
            <a:endParaRPr lang="nl-NL" dirty="0">
              <a:solidFill>
                <a:schemeClr val="accent1"/>
              </a:solidFill>
            </a:endParaRPr>
          </a:p>
        </p:txBody>
      </p:sp>
      <p:sp>
        <p:nvSpPr>
          <p:cNvPr id="2" name="Titel 1"/>
          <p:cNvSpPr>
            <a:spLocks noGrp="1"/>
          </p:cNvSpPr>
          <p:nvPr>
            <p:ph type="title" idx="4294967295"/>
          </p:nvPr>
        </p:nvSpPr>
        <p:spPr>
          <a:xfrm>
            <a:off x="0" y="0"/>
            <a:ext cx="0" cy="0"/>
          </a:xfrm>
        </p:spPr>
        <p:txBody>
          <a:bodyPr/>
          <a:lstStyle/>
          <a:p>
            <a:r>
              <a:rPr lang="nl-NL" dirty="0"/>
              <a:t>Studievaardigheden</a:t>
            </a:r>
          </a:p>
        </p:txBody>
      </p:sp>
      <p:pic>
        <p:nvPicPr>
          <p:cNvPr id="7" name="Afbeelding 6">
            <a:extLst>
              <a:ext uri="{FF2B5EF4-FFF2-40B4-BE49-F238E27FC236}">
                <a16:creationId xmlns:a16="http://schemas.microsoft.com/office/drawing/2014/main" id="{9EA3BE8F-13CA-4AA6-B746-61DF8D3DDA2D}"/>
              </a:ext>
            </a:extLst>
          </p:cNvPr>
          <p:cNvPicPr>
            <a:picLocks noChangeAspect="1"/>
          </p:cNvPicPr>
          <p:nvPr/>
        </p:nvPicPr>
        <p:blipFill>
          <a:blip r:embed="rId2"/>
          <a:stretch>
            <a:fillRect/>
          </a:stretch>
        </p:blipFill>
        <p:spPr>
          <a:xfrm>
            <a:off x="7258909" y="1950875"/>
            <a:ext cx="3024336" cy="4329444"/>
          </a:xfrm>
          <a:prstGeom prst="rect">
            <a:avLst/>
          </a:prstGeom>
        </p:spPr>
      </p:pic>
      <p:pic>
        <p:nvPicPr>
          <p:cNvPr id="9" name="Afbeelding 8">
            <a:extLst>
              <a:ext uri="{FF2B5EF4-FFF2-40B4-BE49-F238E27FC236}">
                <a16:creationId xmlns:a16="http://schemas.microsoft.com/office/drawing/2014/main" id="{3DF025F1-4426-4271-B8B0-938BD357C878}"/>
              </a:ext>
            </a:extLst>
          </p:cNvPr>
          <p:cNvPicPr>
            <a:picLocks noChangeAspect="1"/>
          </p:cNvPicPr>
          <p:nvPr/>
        </p:nvPicPr>
        <p:blipFill>
          <a:blip r:embed="rId3"/>
          <a:stretch>
            <a:fillRect/>
          </a:stretch>
        </p:blipFill>
        <p:spPr>
          <a:xfrm>
            <a:off x="2823198" y="2534054"/>
            <a:ext cx="2566194" cy="3373033"/>
          </a:xfrm>
          <a:prstGeom prst="rect">
            <a:avLst/>
          </a:prstGeom>
        </p:spPr>
      </p:pic>
    </p:spTree>
    <p:extLst>
      <p:ext uri="{BB962C8B-B14F-4D97-AF65-F5344CB8AC3E}">
        <p14:creationId xmlns:p14="http://schemas.microsoft.com/office/powerpoint/2010/main" val="2808817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E97B8F47-8570-9B79-0CFB-192C053BB9EE}"/>
              </a:ext>
            </a:extLst>
          </p:cNvPr>
          <p:cNvSpPr>
            <a:spLocks noGrp="1"/>
          </p:cNvSpPr>
          <p:nvPr>
            <p:ph type="pic" sz="quarter" idx="12"/>
          </p:nvPr>
        </p:nvSpPr>
        <p:spPr/>
        <p:txBody>
          <a:bodyPr/>
          <a:lstStyle/>
          <a:p>
            <a:endParaRPr lang="nl-NL"/>
          </a:p>
        </p:txBody>
      </p:sp>
      <p:sp>
        <p:nvSpPr>
          <p:cNvPr id="3" name="Tijdelijke aanduiding voor inhoud 2"/>
          <p:cNvSpPr>
            <a:spLocks noGrp="1"/>
          </p:cNvSpPr>
          <p:nvPr>
            <p:ph type="body" sz="quarter" idx="10"/>
          </p:nvPr>
        </p:nvSpPr>
        <p:spPr>
          <a:xfrm>
            <a:off x="334962" y="266700"/>
            <a:ext cx="5761038" cy="4705613"/>
          </a:xfrm>
        </p:spPr>
        <p:txBody>
          <a:bodyPr/>
          <a:lstStyle/>
          <a:p>
            <a:r>
              <a:rPr lang="nl-NL" sz="2400" dirty="0">
                <a:solidFill>
                  <a:schemeClr val="accent1"/>
                </a:solidFill>
              </a:rPr>
              <a:t>Leerling in beeld van CITO</a:t>
            </a:r>
          </a:p>
          <a:p>
            <a:pPr marL="342900" indent="-342900">
              <a:buFont typeface="Arial" panose="020B0604020202020204" pitchFamily="34" charset="0"/>
              <a:buChar char="•"/>
            </a:pPr>
            <a:r>
              <a:rPr lang="nl-NL" sz="2400" dirty="0">
                <a:solidFill>
                  <a:schemeClr val="accent1"/>
                </a:solidFill>
              </a:rPr>
              <a:t>V0 start schooljaar 1 </a:t>
            </a:r>
          </a:p>
          <a:p>
            <a:pPr marL="342900" indent="-342900">
              <a:buFont typeface="Arial" panose="020B0604020202020204" pitchFamily="34" charset="0"/>
              <a:buChar char="•"/>
            </a:pPr>
            <a:r>
              <a:rPr lang="nl-NL" sz="2400" dirty="0">
                <a:solidFill>
                  <a:schemeClr val="accent1"/>
                </a:solidFill>
              </a:rPr>
              <a:t>V1 eind leerjaar 1</a:t>
            </a:r>
          </a:p>
          <a:p>
            <a:pPr marL="342900" indent="-342900">
              <a:buFont typeface="Arial" panose="020B0604020202020204" pitchFamily="34" charset="0"/>
              <a:buChar char="•"/>
            </a:pPr>
            <a:r>
              <a:rPr lang="nl-NL" sz="2400" dirty="0">
                <a:solidFill>
                  <a:schemeClr val="accent1"/>
                </a:solidFill>
              </a:rPr>
              <a:t>V2 voorjaar leerjaar 2</a:t>
            </a:r>
          </a:p>
          <a:p>
            <a:pPr marL="342900" indent="-342900">
              <a:buFont typeface="Arial" panose="020B0604020202020204" pitchFamily="34" charset="0"/>
              <a:buChar char="•"/>
            </a:pPr>
            <a:r>
              <a:rPr lang="nl-NL" sz="2400" dirty="0">
                <a:solidFill>
                  <a:schemeClr val="accent1"/>
                </a:solidFill>
              </a:rPr>
              <a:t>V3 midden leerjaar 3</a:t>
            </a:r>
          </a:p>
          <a:p>
            <a:pPr marL="342900" indent="-342900">
              <a:buFont typeface="Arial" panose="020B0604020202020204" pitchFamily="34" charset="0"/>
              <a:buChar char="•"/>
            </a:pPr>
            <a:endParaRPr lang="nl-NL" sz="2400" dirty="0">
              <a:solidFill>
                <a:schemeClr val="accent1"/>
              </a:solidFill>
            </a:endParaRPr>
          </a:p>
          <a:p>
            <a:pPr marL="342900" indent="-342900">
              <a:buFont typeface="Arial" panose="020B0604020202020204" pitchFamily="34" charset="0"/>
              <a:buChar char="•"/>
            </a:pPr>
            <a:endParaRPr lang="nl-NL" sz="2400" dirty="0">
              <a:solidFill>
                <a:schemeClr val="accent1"/>
              </a:solidFill>
            </a:endParaRPr>
          </a:p>
          <a:p>
            <a:pPr marL="342900" indent="-342900">
              <a:buFont typeface="Arial" panose="020B0604020202020204" pitchFamily="34" charset="0"/>
              <a:buChar char="•"/>
            </a:pPr>
            <a:endParaRPr lang="nl-NL" sz="2400" dirty="0">
              <a:solidFill>
                <a:schemeClr val="accent1"/>
              </a:solidFill>
            </a:endParaRPr>
          </a:p>
          <a:p>
            <a:pPr marL="342900" indent="-342900">
              <a:buFont typeface="Arial" panose="020B0604020202020204" pitchFamily="34" charset="0"/>
              <a:buChar char="•"/>
            </a:pPr>
            <a:r>
              <a:rPr lang="nl-NL" sz="2400" dirty="0">
                <a:solidFill>
                  <a:schemeClr val="accent1"/>
                </a:solidFill>
              </a:rPr>
              <a:t>Dyslexiescreening (eerste lesweek afgenomen)</a:t>
            </a:r>
          </a:p>
          <a:p>
            <a:endParaRPr lang="nl-NL" sz="2400" dirty="0">
              <a:solidFill>
                <a:schemeClr val="accent1"/>
              </a:solidFill>
            </a:endParaRPr>
          </a:p>
        </p:txBody>
      </p:sp>
      <p:sp>
        <p:nvSpPr>
          <p:cNvPr id="4" name="Tijdelijke aanduiding voor tekst 3">
            <a:extLst>
              <a:ext uri="{FF2B5EF4-FFF2-40B4-BE49-F238E27FC236}">
                <a16:creationId xmlns:a16="http://schemas.microsoft.com/office/drawing/2014/main" id="{EEA0E811-259C-6F63-87C6-5BB3265177C6}"/>
              </a:ext>
            </a:extLst>
          </p:cNvPr>
          <p:cNvSpPr>
            <a:spLocks noGrp="1"/>
          </p:cNvSpPr>
          <p:nvPr>
            <p:ph type="body" sz="quarter" idx="11"/>
          </p:nvPr>
        </p:nvSpPr>
        <p:spPr/>
        <p:txBody>
          <a:bodyPr/>
          <a:lstStyle/>
          <a:p>
            <a:r>
              <a:rPr lang="nl-NL" dirty="0"/>
              <a:t>CITO </a:t>
            </a:r>
            <a:r>
              <a:rPr lang="nl-NL" dirty="0" err="1"/>
              <a:t>LiB</a:t>
            </a:r>
            <a:r>
              <a:rPr lang="nl-NL" dirty="0"/>
              <a:t>-toetsen</a:t>
            </a:r>
          </a:p>
        </p:txBody>
      </p:sp>
      <p:sp>
        <p:nvSpPr>
          <p:cNvPr id="2" name="Titel 1"/>
          <p:cNvSpPr>
            <a:spLocks noGrp="1"/>
          </p:cNvSpPr>
          <p:nvPr>
            <p:ph type="title" idx="4294967295"/>
          </p:nvPr>
        </p:nvSpPr>
        <p:spPr>
          <a:xfrm>
            <a:off x="0" y="0"/>
            <a:ext cx="0" cy="0"/>
          </a:xfrm>
        </p:spPr>
        <p:txBody>
          <a:bodyPr/>
          <a:lstStyle/>
          <a:p>
            <a:endParaRPr lang="nl-NL" dirty="0"/>
          </a:p>
        </p:txBody>
      </p:sp>
      <p:pic>
        <p:nvPicPr>
          <p:cNvPr id="5122" name="Picture 2" descr="Afbeeldingsresultaat voor vas toets">
            <a:extLst>
              <a:ext uri="{FF2B5EF4-FFF2-40B4-BE49-F238E27FC236}">
                <a16:creationId xmlns:a16="http://schemas.microsoft.com/office/drawing/2014/main" id="{7E9A6E39-52A6-4D80-8A80-133CDB16A6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2145" y="1700809"/>
            <a:ext cx="3040987" cy="2702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9760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a:xfrm>
            <a:off x="839788" y="950912"/>
            <a:ext cx="6086308" cy="5072697"/>
          </a:xfrm>
        </p:spPr>
        <p:txBody>
          <a:bodyPr>
            <a:normAutofit/>
          </a:bodyPr>
          <a:lstStyle/>
          <a:p>
            <a:r>
              <a:rPr lang="nl-NL" sz="2800" dirty="0">
                <a:solidFill>
                  <a:schemeClr val="accent1"/>
                </a:solidFill>
              </a:rPr>
              <a:t>Ondersteuning:</a:t>
            </a:r>
          </a:p>
          <a:p>
            <a:endParaRPr lang="nl-NL" sz="2800" dirty="0">
              <a:solidFill>
                <a:schemeClr val="accent1"/>
              </a:solidFill>
            </a:endParaRPr>
          </a:p>
          <a:p>
            <a:r>
              <a:rPr lang="nl-NL" sz="2800" dirty="0">
                <a:solidFill>
                  <a:schemeClr val="accent1"/>
                </a:solidFill>
              </a:rPr>
              <a:t>- Ondersteuningsteam</a:t>
            </a:r>
          </a:p>
          <a:p>
            <a:r>
              <a:rPr lang="nl-NL" sz="2800" dirty="0">
                <a:solidFill>
                  <a:schemeClr val="accent1"/>
                </a:solidFill>
              </a:rPr>
              <a:t>- Leerling/trajectbegeleider</a:t>
            </a:r>
          </a:p>
          <a:p>
            <a:r>
              <a:rPr lang="nl-NL" sz="2800" dirty="0">
                <a:solidFill>
                  <a:schemeClr val="accent1"/>
                </a:solidFill>
              </a:rPr>
              <a:t>- Dyslexie/dyscalculie coach</a:t>
            </a:r>
          </a:p>
          <a:p>
            <a:r>
              <a:rPr lang="nl-NL" sz="2800" dirty="0">
                <a:solidFill>
                  <a:schemeClr val="accent1"/>
                </a:solidFill>
              </a:rPr>
              <a:t>- Flexuur</a:t>
            </a:r>
          </a:p>
          <a:p>
            <a:r>
              <a:rPr lang="nl-NL" sz="2800" dirty="0">
                <a:solidFill>
                  <a:schemeClr val="accent1"/>
                </a:solidFill>
              </a:rPr>
              <a:t>- Vellesan BOOST</a:t>
            </a:r>
          </a:p>
          <a:p>
            <a:endParaRPr lang="nl-NL" sz="2800" dirty="0">
              <a:solidFill>
                <a:schemeClr val="accent1"/>
              </a:solidFill>
            </a:endParaRPr>
          </a:p>
        </p:txBody>
      </p:sp>
      <p:sp>
        <p:nvSpPr>
          <p:cNvPr id="2" name="Titel 1"/>
          <p:cNvSpPr>
            <a:spLocks noGrp="1"/>
          </p:cNvSpPr>
          <p:nvPr>
            <p:ph type="title" idx="4294967295"/>
          </p:nvPr>
        </p:nvSpPr>
        <p:spPr>
          <a:xfrm>
            <a:off x="0" y="0"/>
            <a:ext cx="0" cy="0"/>
          </a:xfrm>
        </p:spPr>
        <p:txBody>
          <a:bodyPr/>
          <a:lstStyle/>
          <a:p>
            <a:endParaRPr lang="nl-NL" dirty="0"/>
          </a:p>
        </p:txBody>
      </p:sp>
      <p:pic>
        <p:nvPicPr>
          <p:cNvPr id="4" name="Picture 2" descr="http://www.augustinusschool-sittard.nl/plaatjerugzak.gif"/>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37679" y="1918801"/>
            <a:ext cx="3104642" cy="4390520"/>
          </a:xfrm>
          <a:prstGeom prst="rect">
            <a:avLst/>
          </a:prstGeom>
          <a:solidFill>
            <a:srgbClr val="FFFFFF"/>
          </a:solidFill>
        </p:spPr>
      </p:pic>
    </p:spTree>
    <p:extLst>
      <p:ext uri="{BB962C8B-B14F-4D97-AF65-F5344CB8AC3E}">
        <p14:creationId xmlns:p14="http://schemas.microsoft.com/office/powerpoint/2010/main" val="424705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a:xfrm>
            <a:off x="839788" y="1816100"/>
            <a:ext cx="6086308" cy="1155700"/>
          </a:xfrm>
        </p:spPr>
        <p:txBody>
          <a:bodyPr>
            <a:normAutofit fontScale="25000" lnSpcReduction="20000"/>
          </a:bodyPr>
          <a:lstStyle/>
          <a:p>
            <a:endParaRPr lang="nl-NL" dirty="0">
              <a:solidFill>
                <a:schemeClr val="accent1"/>
              </a:solidFill>
            </a:endParaRPr>
          </a:p>
          <a:p>
            <a:endParaRPr lang="nl-NL" dirty="0">
              <a:solidFill>
                <a:schemeClr val="accent1"/>
              </a:solidFill>
            </a:endParaRPr>
          </a:p>
          <a:p>
            <a:endParaRPr lang="nl-NL" dirty="0">
              <a:solidFill>
                <a:schemeClr val="accent1"/>
              </a:solidFill>
            </a:endParaRPr>
          </a:p>
          <a:p>
            <a:endParaRPr lang="nl-NL" dirty="0">
              <a:solidFill>
                <a:schemeClr val="accent1"/>
              </a:solidFill>
            </a:endParaRPr>
          </a:p>
          <a:p>
            <a:r>
              <a:rPr lang="nl-NL" sz="6200" dirty="0">
                <a:solidFill>
                  <a:schemeClr val="accent1"/>
                </a:solidFill>
              </a:rPr>
              <a:t>2 uur per week</a:t>
            </a:r>
          </a:p>
          <a:p>
            <a:r>
              <a:rPr lang="nl-NL" sz="6200" dirty="0">
                <a:solidFill>
                  <a:schemeClr val="accent1"/>
                </a:solidFill>
              </a:rPr>
              <a:t>Kennismaking “profielen” </a:t>
            </a:r>
          </a:p>
          <a:p>
            <a:pPr marL="0" indent="0">
              <a:buNone/>
            </a:pPr>
            <a:endParaRPr lang="nl-NL" dirty="0">
              <a:solidFill>
                <a:schemeClr val="accent1"/>
              </a:solidFill>
            </a:endParaRPr>
          </a:p>
          <a:p>
            <a:pPr marL="0" indent="0">
              <a:buNone/>
            </a:pPr>
            <a:endParaRPr lang="nl-NL" dirty="0">
              <a:solidFill>
                <a:schemeClr val="accent1"/>
              </a:solidFill>
            </a:endParaRPr>
          </a:p>
          <a:p>
            <a:pPr marL="0" indent="0">
              <a:buNone/>
            </a:pPr>
            <a:endParaRPr lang="nl-NL" dirty="0">
              <a:solidFill>
                <a:schemeClr val="accent1"/>
              </a:solidFill>
            </a:endParaRPr>
          </a:p>
          <a:p>
            <a:pPr marL="0" indent="0">
              <a:buNone/>
            </a:pPr>
            <a:endParaRPr lang="nl-NL" dirty="0">
              <a:solidFill>
                <a:schemeClr val="accent1"/>
              </a:solidFill>
            </a:endParaRPr>
          </a:p>
          <a:p>
            <a:pPr marL="0" indent="0">
              <a:buNone/>
            </a:pPr>
            <a:endParaRPr lang="nl-NL" dirty="0">
              <a:solidFill>
                <a:schemeClr val="accent1"/>
              </a:solidFill>
            </a:endParaRPr>
          </a:p>
          <a:p>
            <a:pPr marL="0" indent="0">
              <a:buNone/>
            </a:pPr>
            <a:endParaRPr lang="nl-NL" dirty="0">
              <a:solidFill>
                <a:schemeClr val="accent1"/>
              </a:solidFill>
            </a:endParaRPr>
          </a:p>
          <a:p>
            <a:endParaRPr lang="nl-NL" dirty="0">
              <a:solidFill>
                <a:schemeClr val="accent1"/>
              </a:solidFill>
            </a:endParaRPr>
          </a:p>
        </p:txBody>
      </p:sp>
      <p:sp>
        <p:nvSpPr>
          <p:cNvPr id="2" name="Titel 1"/>
          <p:cNvSpPr>
            <a:spLocks noGrp="1"/>
          </p:cNvSpPr>
          <p:nvPr>
            <p:ph type="title" idx="4294967295"/>
          </p:nvPr>
        </p:nvSpPr>
        <p:spPr>
          <a:xfrm>
            <a:off x="0" y="490538"/>
            <a:ext cx="6797675" cy="706437"/>
          </a:xfrm>
        </p:spPr>
        <p:txBody>
          <a:bodyPr anchor="ctr">
            <a:normAutofit/>
          </a:bodyPr>
          <a:lstStyle/>
          <a:p>
            <a:r>
              <a:rPr lang="nl-NL" dirty="0"/>
              <a:t>Loopbaanleren (LOB)</a:t>
            </a:r>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9314" y="2467480"/>
            <a:ext cx="4255723" cy="4390520"/>
          </a:xfrm>
          <a:prstGeom prst="rect">
            <a:avLst/>
          </a:prstGeom>
          <a:noFill/>
        </p:spPr>
      </p:pic>
    </p:spTree>
    <p:extLst>
      <p:ext uri="{BB962C8B-B14F-4D97-AF65-F5344CB8AC3E}">
        <p14:creationId xmlns:p14="http://schemas.microsoft.com/office/powerpoint/2010/main" val="317174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38301" y="490662"/>
            <a:ext cx="6797960" cy="706090"/>
          </a:xfrm>
        </p:spPr>
        <p:txBody>
          <a:bodyPr anchor="ctr">
            <a:normAutofit/>
          </a:bodyPr>
          <a:lstStyle/>
          <a:p>
            <a:r>
              <a:rPr lang="nl-NL" dirty="0"/>
              <a:t>Na de brugklas</a:t>
            </a:r>
          </a:p>
        </p:txBody>
      </p:sp>
      <p:pic>
        <p:nvPicPr>
          <p:cNvPr id="4" name="Afbeelding 3" descr="Afbeelding met tekst, tekenfilm, clipart, grappig&#10;&#10;Door AI gegenereerde inhoud is mogelijk onjuist."/>
          <p:cNvPicPr>
            <a:picLocks noChangeAspect="1"/>
          </p:cNvPicPr>
          <p:nvPr/>
        </p:nvPicPr>
        <p:blipFill>
          <a:blip r:embed="rId2"/>
          <a:srcRect l="12210" r="15129"/>
          <a:stretch>
            <a:fillRect/>
          </a:stretch>
        </p:blipFill>
        <p:spPr>
          <a:xfrm>
            <a:off x="1638300" y="1918801"/>
            <a:ext cx="4375150" cy="4390520"/>
          </a:xfrm>
          <a:prstGeom prst="rect">
            <a:avLst/>
          </a:prstGeom>
          <a:noFill/>
        </p:spPr>
      </p:pic>
      <p:sp>
        <p:nvSpPr>
          <p:cNvPr id="3" name="Tijdelijke aanduiding voor inhoud 2"/>
          <p:cNvSpPr>
            <a:spLocks noGrp="1"/>
          </p:cNvSpPr>
          <p:nvPr>
            <p:ph sz="half" idx="2"/>
          </p:nvPr>
        </p:nvSpPr>
        <p:spPr>
          <a:xfrm>
            <a:off x="6178550" y="1918801"/>
            <a:ext cx="4375150" cy="4390520"/>
          </a:xfrm>
        </p:spPr>
        <p:txBody>
          <a:bodyPr>
            <a:normAutofit/>
          </a:bodyPr>
          <a:lstStyle/>
          <a:p>
            <a:r>
              <a:rPr lang="nl-NL" sz="2400" dirty="0">
                <a:solidFill>
                  <a:schemeClr val="accent1"/>
                </a:solidFill>
              </a:rPr>
              <a:t>Basis beroepsgericht (</a:t>
            </a:r>
            <a:r>
              <a:rPr lang="nl-NL" sz="2400" dirty="0" err="1">
                <a:solidFill>
                  <a:schemeClr val="accent1"/>
                </a:solidFill>
              </a:rPr>
              <a:t>bb</a:t>
            </a:r>
            <a:r>
              <a:rPr lang="nl-NL" sz="2400" dirty="0">
                <a:solidFill>
                  <a:schemeClr val="accent1"/>
                </a:solidFill>
              </a:rPr>
              <a:t>)</a:t>
            </a:r>
          </a:p>
          <a:p>
            <a:r>
              <a:rPr lang="nl-NL" sz="2400" dirty="0">
                <a:solidFill>
                  <a:schemeClr val="accent1"/>
                </a:solidFill>
              </a:rPr>
              <a:t>Kader beroepsgericht (</a:t>
            </a:r>
            <a:r>
              <a:rPr lang="nl-NL" sz="2400" dirty="0" err="1">
                <a:solidFill>
                  <a:schemeClr val="accent1"/>
                </a:solidFill>
              </a:rPr>
              <a:t>kb</a:t>
            </a:r>
            <a:r>
              <a:rPr lang="nl-NL" sz="2400" dirty="0">
                <a:solidFill>
                  <a:schemeClr val="accent1"/>
                </a:solidFill>
              </a:rPr>
              <a:t>)</a:t>
            </a:r>
          </a:p>
          <a:p>
            <a:r>
              <a:rPr lang="nl-NL" sz="2400" dirty="0">
                <a:solidFill>
                  <a:schemeClr val="accent1"/>
                </a:solidFill>
              </a:rPr>
              <a:t>MAVO (=vmbo-tl )</a:t>
            </a:r>
          </a:p>
          <a:p>
            <a:endParaRPr lang="nl-NL" sz="2400" dirty="0">
              <a:solidFill>
                <a:schemeClr val="accent1"/>
              </a:solidFill>
            </a:endParaRPr>
          </a:p>
          <a:p>
            <a:r>
              <a:rPr lang="nl-NL" sz="2400" dirty="0">
                <a:solidFill>
                  <a:schemeClr val="accent1"/>
                </a:solidFill>
              </a:rPr>
              <a:t>Doorstromen, dan wel naar vmbo tl of richting het praktijkonderwijs (pro)</a:t>
            </a:r>
          </a:p>
        </p:txBody>
      </p:sp>
    </p:spTree>
    <p:extLst>
      <p:ext uri="{BB962C8B-B14F-4D97-AF65-F5344CB8AC3E}">
        <p14:creationId xmlns:p14="http://schemas.microsoft.com/office/powerpoint/2010/main" val="2887930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a:xfrm>
            <a:off x="839788" y="1879599"/>
            <a:ext cx="6086308" cy="3307255"/>
          </a:xfrm>
        </p:spPr>
        <p:txBody>
          <a:bodyPr>
            <a:normAutofit/>
          </a:bodyPr>
          <a:lstStyle/>
          <a:p>
            <a:pPr marL="342900" indent="-342900">
              <a:buFont typeface="Arial" panose="020B0604020202020204" pitchFamily="34" charset="0"/>
              <a:buChar char="•"/>
            </a:pPr>
            <a:r>
              <a:rPr lang="nl-NL" sz="2400" dirty="0">
                <a:solidFill>
                  <a:schemeClr val="accent1"/>
                </a:solidFill>
              </a:rPr>
              <a:t>Introductieweek</a:t>
            </a:r>
          </a:p>
          <a:p>
            <a:pPr marL="342900" indent="-342900">
              <a:buFont typeface="Arial" panose="020B0604020202020204" pitchFamily="34" charset="0"/>
              <a:buChar char="•"/>
            </a:pPr>
            <a:r>
              <a:rPr lang="nl-NL" sz="2400" dirty="0">
                <a:solidFill>
                  <a:schemeClr val="accent1"/>
                </a:solidFill>
              </a:rPr>
              <a:t>Bowlen brugklas (23 oktober)</a:t>
            </a:r>
          </a:p>
          <a:p>
            <a:pPr marL="342900" indent="-342900">
              <a:buFont typeface="Arial" panose="020B0604020202020204" pitchFamily="34" charset="0"/>
              <a:buChar char="•"/>
            </a:pPr>
            <a:r>
              <a:rPr lang="nl-NL" sz="2400" dirty="0">
                <a:solidFill>
                  <a:schemeClr val="accent1"/>
                </a:solidFill>
              </a:rPr>
              <a:t>Sinterklaasactiviteit (</a:t>
            </a:r>
            <a:r>
              <a:rPr lang="nl-NL" sz="2400" dirty="0" err="1">
                <a:solidFill>
                  <a:schemeClr val="accent1"/>
                </a:solidFill>
              </a:rPr>
              <a:t>Cineworld</a:t>
            </a:r>
            <a:r>
              <a:rPr lang="nl-NL" sz="2400" dirty="0">
                <a:solidFill>
                  <a:schemeClr val="accent1"/>
                </a:solidFill>
              </a:rPr>
              <a:t>)</a:t>
            </a:r>
          </a:p>
          <a:p>
            <a:pPr marL="342900" indent="-342900">
              <a:buFont typeface="Arial" panose="020B0604020202020204" pitchFamily="34" charset="0"/>
              <a:buChar char="•"/>
            </a:pPr>
            <a:r>
              <a:rPr lang="nl-NL" sz="2400" dirty="0">
                <a:solidFill>
                  <a:schemeClr val="accent1"/>
                </a:solidFill>
              </a:rPr>
              <a:t>Schoolfeest / Kerstgala</a:t>
            </a:r>
          </a:p>
          <a:p>
            <a:pPr marL="342900" indent="-342900">
              <a:buFont typeface="Arial" panose="020B0604020202020204" pitchFamily="34" charset="0"/>
              <a:buChar char="•"/>
            </a:pPr>
            <a:r>
              <a:rPr lang="nl-NL" sz="2400" dirty="0">
                <a:solidFill>
                  <a:schemeClr val="accent1"/>
                </a:solidFill>
              </a:rPr>
              <a:t>(Snuffel) Stages</a:t>
            </a:r>
          </a:p>
          <a:p>
            <a:pPr marL="342900" indent="-342900">
              <a:buFont typeface="Arial" panose="020B0604020202020204" pitchFamily="34" charset="0"/>
              <a:buChar char="•"/>
            </a:pPr>
            <a:r>
              <a:rPr lang="nl-NL" sz="2400" dirty="0">
                <a:solidFill>
                  <a:schemeClr val="accent1"/>
                </a:solidFill>
              </a:rPr>
              <a:t>Projectweken</a:t>
            </a:r>
          </a:p>
          <a:p>
            <a:pPr marL="0" indent="0">
              <a:buNone/>
            </a:pPr>
            <a:endParaRPr lang="nl-NL" dirty="0">
              <a:solidFill>
                <a:schemeClr val="accent1"/>
              </a:solidFill>
            </a:endParaRPr>
          </a:p>
          <a:p>
            <a:endParaRPr lang="nl-NL" dirty="0">
              <a:solidFill>
                <a:schemeClr val="accent1"/>
              </a:solidFill>
            </a:endParaRPr>
          </a:p>
        </p:txBody>
      </p:sp>
      <p:sp>
        <p:nvSpPr>
          <p:cNvPr id="2" name="Titel 1"/>
          <p:cNvSpPr>
            <a:spLocks noGrp="1"/>
          </p:cNvSpPr>
          <p:nvPr>
            <p:ph type="title" idx="4294967295"/>
          </p:nvPr>
        </p:nvSpPr>
        <p:spPr>
          <a:xfrm>
            <a:off x="0" y="490538"/>
            <a:ext cx="6797675" cy="706437"/>
          </a:xfrm>
        </p:spPr>
        <p:txBody>
          <a:bodyPr anchor="ctr">
            <a:normAutofit/>
          </a:bodyPr>
          <a:lstStyle/>
          <a:p>
            <a:r>
              <a:rPr lang="nl-NL" sz="3200" dirty="0"/>
              <a:t>Activiteiten</a:t>
            </a:r>
          </a:p>
        </p:txBody>
      </p:sp>
      <p:pic>
        <p:nvPicPr>
          <p:cNvPr id="4" name="Afbeelding 3" descr="Afbeelding met tekening, schets, illustratie, Tekenfilm&#10;&#10;Door AI gegenereerde inhoud is mogelijk onjuist."/>
          <p:cNvPicPr>
            <a:picLocks noChangeAspect="1"/>
          </p:cNvPicPr>
          <p:nvPr/>
        </p:nvPicPr>
        <p:blipFill>
          <a:blip r:embed="rId2"/>
          <a:stretch>
            <a:fillRect/>
          </a:stretch>
        </p:blipFill>
        <p:spPr>
          <a:xfrm>
            <a:off x="6926096" y="1408113"/>
            <a:ext cx="4170994" cy="4390520"/>
          </a:xfrm>
          <a:prstGeom prst="rect">
            <a:avLst/>
          </a:prstGeom>
          <a:noFill/>
        </p:spPr>
      </p:pic>
    </p:spTree>
    <p:extLst>
      <p:ext uri="{BB962C8B-B14F-4D97-AF65-F5344CB8AC3E}">
        <p14:creationId xmlns:p14="http://schemas.microsoft.com/office/powerpoint/2010/main" val="330187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type="body" sz="quarter" idx="10"/>
          </p:nvPr>
        </p:nvSpPr>
        <p:spPr/>
        <p:txBody>
          <a:bodyPr/>
          <a:lstStyle/>
          <a:p>
            <a:r>
              <a:rPr lang="nl-NL" dirty="0">
                <a:solidFill>
                  <a:schemeClr val="accent1"/>
                </a:solidFill>
              </a:rPr>
              <a:t>Hoe kunnen we elkaar bereiken?</a:t>
            </a:r>
          </a:p>
          <a:p>
            <a:pPr lvl="1"/>
            <a:r>
              <a:rPr lang="nl-NL" sz="2600" dirty="0">
                <a:solidFill>
                  <a:schemeClr val="accent1"/>
                </a:solidFill>
              </a:rPr>
              <a:t>Uw gegevens (telefoonnummers / emailadres)</a:t>
            </a:r>
          </a:p>
          <a:p>
            <a:pPr lvl="1"/>
            <a:endParaRPr lang="nl-NL" sz="2600" dirty="0">
              <a:solidFill>
                <a:schemeClr val="accent1"/>
              </a:solidFill>
            </a:endParaRPr>
          </a:p>
          <a:p>
            <a:pPr lvl="1"/>
            <a:r>
              <a:rPr lang="nl-NL" sz="2600" dirty="0">
                <a:solidFill>
                  <a:schemeClr val="accent1"/>
                </a:solidFill>
              </a:rPr>
              <a:t>School gebruikt e-mail als communicatiemiddel!</a:t>
            </a:r>
            <a:endParaRPr lang="nl-NL" dirty="0">
              <a:solidFill>
                <a:schemeClr val="accent1"/>
              </a:solidFill>
            </a:endParaRPr>
          </a:p>
          <a:p>
            <a:pPr marL="0" indent="0" algn="ctr">
              <a:buNone/>
            </a:pPr>
            <a:r>
              <a:rPr lang="nl-NL" dirty="0">
                <a:solidFill>
                  <a:schemeClr val="accent1"/>
                </a:solidFill>
              </a:rPr>
              <a:t>	</a:t>
            </a:r>
          </a:p>
          <a:p>
            <a:pPr marL="0" indent="0" algn="ctr">
              <a:buNone/>
            </a:pPr>
            <a:r>
              <a:rPr lang="nl-NL" sz="2400" u="sng" dirty="0">
                <a:solidFill>
                  <a:schemeClr val="accent1"/>
                </a:solidFill>
              </a:rPr>
              <a:t>Geef wijzigingen altijd door aan de administratie.</a:t>
            </a:r>
            <a:endParaRPr lang="nl-NL" u="sng" dirty="0">
              <a:solidFill>
                <a:schemeClr val="accent1"/>
              </a:solidFill>
            </a:endParaRPr>
          </a:p>
        </p:txBody>
      </p:sp>
      <p:sp>
        <p:nvSpPr>
          <p:cNvPr id="2" name="Titel 1"/>
          <p:cNvSpPr>
            <a:spLocks noGrp="1"/>
          </p:cNvSpPr>
          <p:nvPr>
            <p:ph type="title" idx="4294967295"/>
          </p:nvPr>
        </p:nvSpPr>
        <p:spPr>
          <a:xfrm>
            <a:off x="0" y="0"/>
            <a:ext cx="0" cy="0"/>
          </a:xfrm>
        </p:spPr>
        <p:txBody>
          <a:bodyPr/>
          <a:lstStyle/>
          <a:p>
            <a:r>
              <a:rPr lang="nl-NL" dirty="0"/>
              <a:t>Contactgegevens</a:t>
            </a:r>
          </a:p>
        </p:txBody>
      </p:sp>
    </p:spTree>
    <p:extLst>
      <p:ext uri="{BB962C8B-B14F-4D97-AF65-F5344CB8AC3E}">
        <p14:creationId xmlns:p14="http://schemas.microsoft.com/office/powerpoint/2010/main" val="1956231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25A98638-260E-0A65-5909-C459351D6BBB}"/>
              </a:ext>
            </a:extLst>
          </p:cNvPr>
          <p:cNvSpPr>
            <a:spLocks noGrp="1"/>
          </p:cNvSpPr>
          <p:nvPr>
            <p:ph type="body" sz="quarter" idx="10"/>
          </p:nvPr>
        </p:nvSpPr>
        <p:spPr>
          <a:xfrm>
            <a:off x="839788" y="2707341"/>
            <a:ext cx="6086308" cy="1739152"/>
          </a:xfrm>
        </p:spPr>
        <p:txBody>
          <a:bodyPr/>
          <a:lstStyle/>
          <a:p>
            <a:r>
              <a:rPr lang="en-US" dirty="0"/>
              <a:t> </a:t>
            </a:r>
            <a:r>
              <a:rPr lang="en-US" dirty="0" err="1"/>
              <a:t>Vragen</a:t>
            </a:r>
            <a:r>
              <a:rPr lang="en-US" dirty="0"/>
              <a:t>?</a:t>
            </a:r>
          </a:p>
        </p:txBody>
      </p:sp>
      <p:pic>
        <p:nvPicPr>
          <p:cNvPr id="4" name="Tijdelijke aanduiding voor inhoud 3"/>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2533" r="15698"/>
          <a:stretch>
            <a:fillRect/>
          </a:stretch>
        </p:blipFill>
        <p:spPr>
          <a:xfrm>
            <a:off x="7248129" y="2"/>
            <a:ext cx="4943872" cy="6857999"/>
          </a:xfrm>
          <a:prstGeom prst="rect">
            <a:avLst/>
          </a:prstGeom>
          <a:noFill/>
        </p:spPr>
      </p:pic>
      <p:sp>
        <p:nvSpPr>
          <p:cNvPr id="2" name="Titel 1"/>
          <p:cNvSpPr>
            <a:spLocks noGrp="1"/>
          </p:cNvSpPr>
          <p:nvPr>
            <p:ph type="title" idx="4294967295"/>
          </p:nvPr>
        </p:nvSpPr>
        <p:spPr/>
        <p:txBody>
          <a:bodyPr/>
          <a:lstStyle/>
          <a:p>
            <a:br>
              <a:rPr lang="nl-NL" dirty="0"/>
            </a:br>
            <a:br>
              <a:rPr lang="nl-NL" dirty="0"/>
            </a:br>
            <a:endParaRPr lang="nl-NL" dirty="0"/>
          </a:p>
        </p:txBody>
      </p:sp>
    </p:spTree>
    <p:extLst>
      <p:ext uri="{BB962C8B-B14F-4D97-AF65-F5344CB8AC3E}">
        <p14:creationId xmlns:p14="http://schemas.microsoft.com/office/powerpoint/2010/main" val="106272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VC ppt">
  <a:themeElements>
    <a:clrScheme name="Vellesan">
      <a:dk1>
        <a:sysClr val="windowText" lastClr="000000"/>
      </a:dk1>
      <a:lt1>
        <a:sysClr val="window" lastClr="FFFFFF"/>
      </a:lt1>
      <a:dk2>
        <a:srgbClr val="000000"/>
      </a:dk2>
      <a:lt2>
        <a:srgbClr val="F8F8F8"/>
      </a:lt2>
      <a:accent1>
        <a:srgbClr val="F08C00"/>
      </a:accent1>
      <a:accent2>
        <a:srgbClr val="FEF0DE"/>
      </a:accent2>
      <a:accent3>
        <a:srgbClr val="B2B2B2"/>
      </a:accent3>
      <a:accent4>
        <a:srgbClr val="808080"/>
      </a:accent4>
      <a:accent5>
        <a:srgbClr val="5F5F5F"/>
      </a:accent5>
      <a:accent6>
        <a:srgbClr val="4D4D4D"/>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C_ppt.potx" id="{46210D8C-8D8D-4DD4-A119-72580989B4AA}" vid="{8FE65627-756B-4C6D-8618-13C48A00C96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1517</TotalTime>
  <Words>551</Words>
  <Application>Microsoft Macintosh PowerPoint</Application>
  <PresentationFormat>Breedbeeld</PresentationFormat>
  <Paragraphs>137</Paragraphs>
  <Slides>20</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20</vt:i4>
      </vt:variant>
    </vt:vector>
  </HeadingPairs>
  <TitlesOfParts>
    <vt:vector size="23" baseType="lpstr">
      <vt:lpstr>Aptos</vt:lpstr>
      <vt:lpstr>Arial</vt:lpstr>
      <vt:lpstr>VC ppt</vt:lpstr>
      <vt:lpstr>PowerPoint-presentatie</vt:lpstr>
      <vt:lpstr>PowerPoint-presentatie</vt:lpstr>
      <vt:lpstr>   </vt:lpstr>
      <vt:lpstr>PowerPoint-presentatie</vt:lpstr>
      <vt:lpstr>Thuis?</vt:lpstr>
      <vt:lpstr>PowerPoint-presentatie</vt:lpstr>
      <vt:lpstr>PowerPoint-presentatie</vt:lpstr>
      <vt:lpstr>PowerPoint-presentatie</vt:lpstr>
      <vt:lpstr>PowerPoint-presentatie</vt:lpstr>
      <vt:lpstr>PowerPoint-presentatie</vt:lpstr>
      <vt:lpstr>Rapporten </vt:lpstr>
      <vt:lpstr>Contactmomenten</vt:lpstr>
      <vt:lpstr>Studievaardigheden</vt:lpstr>
      <vt:lpstr>PowerPoint-presentatie</vt:lpstr>
      <vt:lpstr>PowerPoint-presentatie</vt:lpstr>
      <vt:lpstr>Loopbaanleren (LOB)</vt:lpstr>
      <vt:lpstr>Na de brugklas</vt:lpstr>
      <vt:lpstr>Activiteiten</vt:lpstr>
      <vt:lpstr>Contactgegevens</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Jung, F.</dc:creator>
  <cp:lastModifiedBy>Jung, F.</cp:lastModifiedBy>
  <cp:revision>1</cp:revision>
  <dcterms:created xsi:type="dcterms:W3CDTF">2026-08-31T10:24:30Z</dcterms:created>
  <dcterms:modified xsi:type="dcterms:W3CDTF">2026-09-08T14:49:59Z</dcterms:modified>
</cp:coreProperties>
</file>