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61" r:id="rId4"/>
    <p:sldId id="281" r:id="rId5"/>
    <p:sldId id="263" r:id="rId6"/>
    <p:sldId id="279" r:id="rId7"/>
    <p:sldId id="264" r:id="rId8"/>
    <p:sldId id="265" r:id="rId9"/>
    <p:sldId id="266" r:id="rId10"/>
    <p:sldId id="280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</p:sldIdLst>
  <p:sldSz cx="9906000" cy="6858000" type="A4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01F"/>
    <a:srgbClr val="FE7E7D"/>
    <a:srgbClr val="FCC006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9EA33-594D-004A-84E9-40B80FE353CA}" v="9" dt="2025-09-19T12:25:06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3" autoAdjust="0"/>
    <p:restoredTop sz="94959"/>
  </p:normalViewPr>
  <p:slideViewPr>
    <p:cSldViewPr showGuides="1">
      <p:cViewPr varScale="1">
        <p:scale>
          <a:sx n="119" d="100"/>
          <a:sy n="119" d="100"/>
        </p:scale>
        <p:origin x="752" y="192"/>
      </p:cViewPr>
      <p:guideLst>
        <p:guide orient="horz" pos="2160"/>
        <p:guide orient="horz" pos="397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54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g, F." userId="350745e0-ceca-4551-bfb1-8cafd601d263" providerId="ADAL" clId="{041347BA-A046-5011-AB0D-DAE3F8CA0ED8}"/>
    <pc:docChg chg="undo custSel addSld delSld modSld">
      <pc:chgData name="Jung, F." userId="350745e0-ceca-4551-bfb1-8cafd601d263" providerId="ADAL" clId="{041347BA-A046-5011-AB0D-DAE3F8CA0ED8}" dt="2025-09-23T16:16:32.518" v="1244" actId="20577"/>
      <pc:docMkLst>
        <pc:docMk/>
      </pc:docMkLst>
      <pc:sldChg chg="modSp mod">
        <pc:chgData name="Jung, F." userId="350745e0-ceca-4551-bfb1-8cafd601d263" providerId="ADAL" clId="{041347BA-A046-5011-AB0D-DAE3F8CA0ED8}" dt="2025-09-18T09:34:01.633" v="317" actId="20577"/>
        <pc:sldMkLst>
          <pc:docMk/>
          <pc:sldMk cId="108505676" sldId="256"/>
        </pc:sldMkLst>
        <pc:spChg chg="mod">
          <ac:chgData name="Jung, F." userId="350745e0-ceca-4551-bfb1-8cafd601d263" providerId="ADAL" clId="{041347BA-A046-5011-AB0D-DAE3F8CA0ED8}" dt="2025-09-18T09:34:01.633" v="317" actId="20577"/>
          <ac:spMkLst>
            <pc:docMk/>
            <pc:sldMk cId="108505676" sldId="256"/>
            <ac:spMk id="3" creationId="{00000000-0000-0000-0000-000000000000}"/>
          </ac:spMkLst>
        </pc:spChg>
      </pc:sldChg>
      <pc:sldChg chg="modSp mod">
        <pc:chgData name="Jung, F." userId="350745e0-ceca-4551-bfb1-8cafd601d263" providerId="ADAL" clId="{041347BA-A046-5011-AB0D-DAE3F8CA0ED8}" dt="2025-09-23T16:11:51.582" v="1228" actId="1076"/>
        <pc:sldMkLst>
          <pc:docMk/>
          <pc:sldMk cId="1789585421" sldId="261"/>
        </pc:sldMkLst>
        <pc:spChg chg="mod">
          <ac:chgData name="Jung, F." userId="350745e0-ceca-4551-bfb1-8cafd601d263" providerId="ADAL" clId="{041347BA-A046-5011-AB0D-DAE3F8CA0ED8}" dt="2025-09-18T11:21:51.160" v="407" actId="255"/>
          <ac:spMkLst>
            <pc:docMk/>
            <pc:sldMk cId="1789585421" sldId="261"/>
            <ac:spMk id="5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23T16:11:51.582" v="1228" actId="1076"/>
          <ac:picMkLst>
            <pc:docMk/>
            <pc:sldMk cId="1789585421" sldId="261"/>
            <ac:picMk id="6" creationId="{00000000-0000-0000-0000-000000000000}"/>
          </ac:picMkLst>
        </pc:picChg>
      </pc:sldChg>
      <pc:sldChg chg="modSp del mod">
        <pc:chgData name="Jung, F." userId="350745e0-ceca-4551-bfb1-8cafd601d263" providerId="ADAL" clId="{041347BA-A046-5011-AB0D-DAE3F8CA0ED8}" dt="2025-09-18T13:57:21.554" v="574" actId="2696"/>
        <pc:sldMkLst>
          <pc:docMk/>
          <pc:sldMk cId="4283802924" sldId="262"/>
        </pc:sldMkLst>
      </pc:sldChg>
      <pc:sldChg chg="modSp mod modClrScheme chgLayout">
        <pc:chgData name="Jung, F." userId="350745e0-ceca-4551-bfb1-8cafd601d263" providerId="ADAL" clId="{041347BA-A046-5011-AB0D-DAE3F8CA0ED8}" dt="2025-09-19T12:23:16.458" v="993" actId="20577"/>
        <pc:sldMkLst>
          <pc:docMk/>
          <pc:sldMk cId="4146147412" sldId="263"/>
        </pc:sldMkLst>
        <pc:spChg chg="mod">
          <ac:chgData name="Jung, F." userId="350745e0-ceca-4551-bfb1-8cafd601d263" providerId="ADAL" clId="{041347BA-A046-5011-AB0D-DAE3F8CA0ED8}" dt="2025-09-18T14:02:10.655" v="757" actId="26606"/>
          <ac:spMkLst>
            <pc:docMk/>
            <pc:sldMk cId="4146147412" sldId="263"/>
            <ac:spMk id="2" creationId="{00000000-0000-0000-0000-000000000000}"/>
          </ac:spMkLst>
        </pc:spChg>
        <pc:spChg chg="mod ord">
          <ac:chgData name="Jung, F." userId="350745e0-ceca-4551-bfb1-8cafd601d263" providerId="ADAL" clId="{041347BA-A046-5011-AB0D-DAE3F8CA0ED8}" dt="2025-09-19T12:23:16.458" v="993" actId="20577"/>
          <ac:spMkLst>
            <pc:docMk/>
            <pc:sldMk cId="4146147412" sldId="263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4:02:10.655" v="757" actId="26606"/>
          <ac:picMkLst>
            <pc:docMk/>
            <pc:sldMk cId="4146147412" sldId="263"/>
            <ac:picMk id="1030" creationId="{00000000-0000-0000-0000-000000000000}"/>
          </ac:picMkLst>
        </pc:picChg>
      </pc:sldChg>
      <pc:sldChg chg="modSp add mod">
        <pc:chgData name="Jung, F." userId="350745e0-ceca-4551-bfb1-8cafd601d263" providerId="ADAL" clId="{041347BA-A046-5011-AB0D-DAE3F8CA0ED8}" dt="2025-09-18T14:25:52.267" v="934" actId="1076"/>
        <pc:sldMkLst>
          <pc:docMk/>
          <pc:sldMk cId="4130877686" sldId="264"/>
        </pc:sldMkLst>
        <pc:spChg chg="mod">
          <ac:chgData name="Jung, F." userId="350745e0-ceca-4551-bfb1-8cafd601d263" providerId="ADAL" clId="{041347BA-A046-5011-AB0D-DAE3F8CA0ED8}" dt="2025-09-18T14:25:48.506" v="933" actId="20577"/>
          <ac:spMkLst>
            <pc:docMk/>
            <pc:sldMk cId="4130877686" sldId="264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4:25:52.267" v="934" actId="1076"/>
          <ac:picMkLst>
            <pc:docMk/>
            <pc:sldMk cId="4130877686" sldId="264"/>
            <ac:picMk id="2050" creationId="{D419C419-DAC3-448F-BD3F-570EF7F336FF}"/>
          </ac:picMkLst>
        </pc:picChg>
      </pc:sldChg>
      <pc:sldChg chg="modSp mod">
        <pc:chgData name="Jung, F." userId="350745e0-ceca-4551-bfb1-8cafd601d263" providerId="ADAL" clId="{041347BA-A046-5011-AB0D-DAE3F8CA0ED8}" dt="2025-09-18T14:30:55.525" v="969"/>
        <pc:sldMkLst>
          <pc:docMk/>
          <pc:sldMk cId="3604570586" sldId="266"/>
        </pc:sldMkLst>
        <pc:spChg chg="mod">
          <ac:chgData name="Jung, F." userId="350745e0-ceca-4551-bfb1-8cafd601d263" providerId="ADAL" clId="{041347BA-A046-5011-AB0D-DAE3F8CA0ED8}" dt="2025-09-18T14:30:55.525" v="969"/>
          <ac:spMkLst>
            <pc:docMk/>
            <pc:sldMk cId="3604570586" sldId="266"/>
            <ac:spMk id="2" creationId="{00000000-0000-0000-0000-000000000000}"/>
          </ac:spMkLst>
        </pc:spChg>
        <pc:spChg chg="mod">
          <ac:chgData name="Jung, F." userId="350745e0-ceca-4551-bfb1-8cafd601d263" providerId="ADAL" clId="{041347BA-A046-5011-AB0D-DAE3F8CA0ED8}" dt="2025-09-18T11:18:27.682" v="406" actId="20577"/>
          <ac:spMkLst>
            <pc:docMk/>
            <pc:sldMk cId="3604570586" sldId="266"/>
            <ac:spMk id="3" creationId="{00000000-0000-0000-0000-000000000000}"/>
          </ac:spMkLst>
        </pc:spChg>
      </pc:sldChg>
      <pc:sldChg chg="modSp del mod">
        <pc:chgData name="Jung, F." userId="350745e0-ceca-4551-bfb1-8cafd601d263" providerId="ADAL" clId="{041347BA-A046-5011-AB0D-DAE3F8CA0ED8}" dt="2025-09-18T11:15:58.266" v="401" actId="2696"/>
        <pc:sldMkLst>
          <pc:docMk/>
          <pc:sldMk cId="1948262860" sldId="267"/>
        </pc:sldMkLst>
      </pc:sldChg>
      <pc:sldChg chg="modSp mod">
        <pc:chgData name="Jung, F." userId="350745e0-ceca-4551-bfb1-8cafd601d263" providerId="ADAL" clId="{041347BA-A046-5011-AB0D-DAE3F8CA0ED8}" dt="2025-09-18T09:31:57.017" v="290" actId="20577"/>
        <pc:sldMkLst>
          <pc:docMk/>
          <pc:sldMk cId="2622873676" sldId="268"/>
        </pc:sldMkLst>
        <pc:spChg chg="mod">
          <ac:chgData name="Jung, F." userId="350745e0-ceca-4551-bfb1-8cafd601d263" providerId="ADAL" clId="{041347BA-A046-5011-AB0D-DAE3F8CA0ED8}" dt="2025-09-18T09:31:57.017" v="290" actId="20577"/>
          <ac:spMkLst>
            <pc:docMk/>
            <pc:sldMk cId="2622873676" sldId="268"/>
            <ac:spMk id="3" creationId="{00000000-0000-0000-0000-000000000000}"/>
          </ac:spMkLst>
        </pc:spChg>
      </pc:sldChg>
      <pc:sldChg chg="modSp mod">
        <pc:chgData name="Jung, F." userId="350745e0-ceca-4551-bfb1-8cafd601d263" providerId="ADAL" clId="{041347BA-A046-5011-AB0D-DAE3F8CA0ED8}" dt="2025-09-18T11:23:09.725" v="421" actId="404"/>
        <pc:sldMkLst>
          <pc:docMk/>
          <pc:sldMk cId="1466794751" sldId="270"/>
        </pc:sldMkLst>
        <pc:spChg chg="mod">
          <ac:chgData name="Jung, F." userId="350745e0-ceca-4551-bfb1-8cafd601d263" providerId="ADAL" clId="{041347BA-A046-5011-AB0D-DAE3F8CA0ED8}" dt="2025-09-18T11:23:09.725" v="421" actId="404"/>
          <ac:spMkLst>
            <pc:docMk/>
            <pc:sldMk cId="1466794751" sldId="270"/>
            <ac:spMk id="3" creationId="{00000000-0000-0000-0000-000000000000}"/>
          </ac:spMkLst>
        </pc:spChg>
      </pc:sldChg>
      <pc:sldChg chg="modSp mod">
        <pc:chgData name="Jung, F." userId="350745e0-ceca-4551-bfb1-8cafd601d263" providerId="ADAL" clId="{041347BA-A046-5011-AB0D-DAE3F8CA0ED8}" dt="2025-09-18T14:13:54.903" v="914" actId="20577"/>
        <pc:sldMkLst>
          <pc:docMk/>
          <pc:sldMk cId="929760708" sldId="271"/>
        </pc:sldMkLst>
        <pc:spChg chg="mod">
          <ac:chgData name="Jung, F." userId="350745e0-ceca-4551-bfb1-8cafd601d263" providerId="ADAL" clId="{041347BA-A046-5011-AB0D-DAE3F8CA0ED8}" dt="2025-09-18T14:13:43.117" v="896" actId="20577"/>
          <ac:spMkLst>
            <pc:docMk/>
            <pc:sldMk cId="929760708" sldId="271"/>
            <ac:spMk id="2" creationId="{00000000-0000-0000-0000-000000000000}"/>
          </ac:spMkLst>
        </pc:spChg>
        <pc:spChg chg="mod">
          <ac:chgData name="Jung, F." userId="350745e0-ceca-4551-bfb1-8cafd601d263" providerId="ADAL" clId="{041347BA-A046-5011-AB0D-DAE3F8CA0ED8}" dt="2025-09-18T14:13:54.903" v="914" actId="20577"/>
          <ac:spMkLst>
            <pc:docMk/>
            <pc:sldMk cId="929760708" sldId="271"/>
            <ac:spMk id="3" creationId="{00000000-0000-0000-0000-000000000000}"/>
          </ac:spMkLst>
        </pc:spChg>
      </pc:sldChg>
      <pc:sldChg chg="modSp mod">
        <pc:chgData name="Jung, F." userId="350745e0-ceca-4551-bfb1-8cafd601d263" providerId="ADAL" clId="{041347BA-A046-5011-AB0D-DAE3F8CA0ED8}" dt="2025-09-18T14:13:30.743" v="886" actId="20577"/>
        <pc:sldMkLst>
          <pc:docMk/>
          <pc:sldMk cId="899850811" sldId="272"/>
        </pc:sldMkLst>
        <pc:spChg chg="mod">
          <ac:chgData name="Jung, F." userId="350745e0-ceca-4551-bfb1-8cafd601d263" providerId="ADAL" clId="{041347BA-A046-5011-AB0D-DAE3F8CA0ED8}" dt="2025-09-18T14:13:30.743" v="886" actId="20577"/>
          <ac:spMkLst>
            <pc:docMk/>
            <pc:sldMk cId="899850811" sldId="272"/>
            <ac:spMk id="3" creationId="{00000000-0000-0000-0000-000000000000}"/>
          </ac:spMkLst>
        </pc:spChg>
      </pc:sldChg>
      <pc:sldChg chg="modSp mod modClrScheme chgLayout">
        <pc:chgData name="Jung, F." userId="350745e0-ceca-4551-bfb1-8cafd601d263" providerId="ADAL" clId="{041347BA-A046-5011-AB0D-DAE3F8CA0ED8}" dt="2025-09-18T14:14:22.405" v="920" actId="403"/>
        <pc:sldMkLst>
          <pc:docMk/>
          <pc:sldMk cId="3171742596" sldId="273"/>
        </pc:sldMkLst>
        <pc:spChg chg="mod">
          <ac:chgData name="Jung, F." userId="350745e0-ceca-4551-bfb1-8cafd601d263" providerId="ADAL" clId="{041347BA-A046-5011-AB0D-DAE3F8CA0ED8}" dt="2025-09-18T14:14:09.763" v="915" actId="26606"/>
          <ac:spMkLst>
            <pc:docMk/>
            <pc:sldMk cId="3171742596" sldId="273"/>
            <ac:spMk id="2" creationId="{00000000-0000-0000-0000-000000000000}"/>
          </ac:spMkLst>
        </pc:spChg>
        <pc:spChg chg="mod ord">
          <ac:chgData name="Jung, F." userId="350745e0-ceca-4551-bfb1-8cafd601d263" providerId="ADAL" clId="{041347BA-A046-5011-AB0D-DAE3F8CA0ED8}" dt="2025-09-18T14:14:22.405" v="920" actId="403"/>
          <ac:spMkLst>
            <pc:docMk/>
            <pc:sldMk cId="3171742596" sldId="273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4:14:09.763" v="915" actId="26606"/>
          <ac:picMkLst>
            <pc:docMk/>
            <pc:sldMk cId="3171742596" sldId="273"/>
            <ac:picMk id="4" creationId="{00000000-0000-0000-0000-000000000000}"/>
          </ac:picMkLst>
        </pc:picChg>
      </pc:sldChg>
      <pc:sldChg chg="modSp mod modClrScheme chgLayout">
        <pc:chgData name="Jung, F." userId="350745e0-ceca-4551-bfb1-8cafd601d263" providerId="ADAL" clId="{041347BA-A046-5011-AB0D-DAE3F8CA0ED8}" dt="2025-09-18T11:25:51.215" v="563" actId="20577"/>
        <pc:sldMkLst>
          <pc:docMk/>
          <pc:sldMk cId="2887930137" sldId="274"/>
        </pc:sldMkLst>
        <pc:spChg chg="mod">
          <ac:chgData name="Jung, F." userId="350745e0-ceca-4551-bfb1-8cafd601d263" providerId="ADAL" clId="{041347BA-A046-5011-AB0D-DAE3F8CA0ED8}" dt="2025-09-18T11:25:05.757" v="531" actId="26606"/>
          <ac:spMkLst>
            <pc:docMk/>
            <pc:sldMk cId="2887930137" sldId="274"/>
            <ac:spMk id="2" creationId="{00000000-0000-0000-0000-000000000000}"/>
          </ac:spMkLst>
        </pc:spChg>
        <pc:spChg chg="mod ord">
          <ac:chgData name="Jung, F." userId="350745e0-ceca-4551-bfb1-8cafd601d263" providerId="ADAL" clId="{041347BA-A046-5011-AB0D-DAE3F8CA0ED8}" dt="2025-09-18T11:25:51.215" v="563" actId="20577"/>
          <ac:spMkLst>
            <pc:docMk/>
            <pc:sldMk cId="2887930137" sldId="274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1:25:12.838" v="533" actId="27614"/>
          <ac:picMkLst>
            <pc:docMk/>
            <pc:sldMk cId="2887930137" sldId="274"/>
            <ac:picMk id="4" creationId="{00000000-0000-0000-0000-000000000000}"/>
          </ac:picMkLst>
        </pc:picChg>
      </pc:sldChg>
      <pc:sldChg chg="modSp mod modClrScheme chgLayout">
        <pc:chgData name="Jung, F." userId="350745e0-ceca-4551-bfb1-8cafd601d263" providerId="ADAL" clId="{041347BA-A046-5011-AB0D-DAE3F8CA0ED8}" dt="2025-09-18T11:26:30.280" v="570" actId="20577"/>
        <pc:sldMkLst>
          <pc:docMk/>
          <pc:sldMk cId="3301874309" sldId="275"/>
        </pc:sldMkLst>
        <pc:spChg chg="mod">
          <ac:chgData name="Jung, F." userId="350745e0-ceca-4551-bfb1-8cafd601d263" providerId="ADAL" clId="{041347BA-A046-5011-AB0D-DAE3F8CA0ED8}" dt="2025-09-18T11:26:16.668" v="565" actId="26606"/>
          <ac:spMkLst>
            <pc:docMk/>
            <pc:sldMk cId="3301874309" sldId="275"/>
            <ac:spMk id="2" creationId="{00000000-0000-0000-0000-000000000000}"/>
          </ac:spMkLst>
        </pc:spChg>
        <pc:spChg chg="mod">
          <ac:chgData name="Jung, F." userId="350745e0-ceca-4551-bfb1-8cafd601d263" providerId="ADAL" clId="{041347BA-A046-5011-AB0D-DAE3F8CA0ED8}" dt="2025-09-18T11:26:30.280" v="570" actId="20577"/>
          <ac:spMkLst>
            <pc:docMk/>
            <pc:sldMk cId="3301874309" sldId="275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1:26:21.062" v="567" actId="27614"/>
          <ac:picMkLst>
            <pc:docMk/>
            <pc:sldMk cId="3301874309" sldId="275"/>
            <ac:picMk id="4" creationId="{00000000-0000-0000-0000-000000000000}"/>
          </ac:picMkLst>
        </pc:picChg>
      </pc:sldChg>
      <pc:sldChg chg="modSp mod">
        <pc:chgData name="Jung, F." userId="350745e0-ceca-4551-bfb1-8cafd601d263" providerId="ADAL" clId="{041347BA-A046-5011-AB0D-DAE3F8CA0ED8}" dt="2025-09-18T11:26:44.304" v="571" actId="255"/>
        <pc:sldMkLst>
          <pc:docMk/>
          <pc:sldMk cId="1956231286" sldId="278"/>
        </pc:sldMkLst>
        <pc:spChg chg="mod">
          <ac:chgData name="Jung, F." userId="350745e0-ceca-4551-bfb1-8cafd601d263" providerId="ADAL" clId="{041347BA-A046-5011-AB0D-DAE3F8CA0ED8}" dt="2025-09-18T11:26:44.304" v="571" actId="255"/>
          <ac:spMkLst>
            <pc:docMk/>
            <pc:sldMk cId="1956231286" sldId="278"/>
            <ac:spMk id="3" creationId="{00000000-0000-0000-0000-000000000000}"/>
          </ac:spMkLst>
        </pc:spChg>
      </pc:sldChg>
      <pc:sldChg chg="modSp mod">
        <pc:chgData name="Jung, F." userId="350745e0-ceca-4551-bfb1-8cafd601d263" providerId="ADAL" clId="{041347BA-A046-5011-AB0D-DAE3F8CA0ED8}" dt="2025-09-19T12:25:07.999" v="997" actId="20577"/>
        <pc:sldMkLst>
          <pc:docMk/>
          <pc:sldMk cId="2961140757" sldId="279"/>
        </pc:sldMkLst>
        <pc:spChg chg="mod">
          <ac:chgData name="Jung, F." userId="350745e0-ceca-4551-bfb1-8cafd601d263" providerId="ADAL" clId="{041347BA-A046-5011-AB0D-DAE3F8CA0ED8}" dt="2025-09-18T11:22:46.859" v="420" actId="20577"/>
          <ac:spMkLst>
            <pc:docMk/>
            <pc:sldMk cId="2961140757" sldId="279"/>
            <ac:spMk id="2" creationId="{4DAC53D8-F623-D5D1-1A33-9C4180EFA1C1}"/>
          </ac:spMkLst>
        </pc:spChg>
        <pc:spChg chg="mod">
          <ac:chgData name="Jung, F." userId="350745e0-ceca-4551-bfb1-8cafd601d263" providerId="ADAL" clId="{041347BA-A046-5011-AB0D-DAE3F8CA0ED8}" dt="2025-09-19T12:25:07.999" v="997" actId="20577"/>
          <ac:spMkLst>
            <pc:docMk/>
            <pc:sldMk cId="2961140757" sldId="279"/>
            <ac:spMk id="3" creationId="{32CC68F5-D149-78AF-9A35-67DE9D83409D}"/>
          </ac:spMkLst>
        </pc:spChg>
      </pc:sldChg>
      <pc:sldChg chg="modSp add mod">
        <pc:chgData name="Jung, F." userId="350745e0-ceca-4551-bfb1-8cafd601d263" providerId="ADAL" clId="{041347BA-A046-5011-AB0D-DAE3F8CA0ED8}" dt="2025-09-18T11:16:23.875" v="402" actId="403"/>
        <pc:sldMkLst>
          <pc:docMk/>
          <pc:sldMk cId="2746666280" sldId="280"/>
        </pc:sldMkLst>
        <pc:spChg chg="mod">
          <ac:chgData name="Jung, F." userId="350745e0-ceca-4551-bfb1-8cafd601d263" providerId="ADAL" clId="{041347BA-A046-5011-AB0D-DAE3F8CA0ED8}" dt="2025-09-18T11:16:23.875" v="402" actId="403"/>
          <ac:spMkLst>
            <pc:docMk/>
            <pc:sldMk cId="2746666280" sldId="280"/>
            <ac:spMk id="3" creationId="{00000000-0000-0000-0000-000000000000}"/>
          </ac:spMkLst>
        </pc:spChg>
      </pc:sldChg>
      <pc:sldChg chg="modSp add mod modClrScheme chgLayout">
        <pc:chgData name="Jung, F." userId="350745e0-ceca-4551-bfb1-8cafd601d263" providerId="ADAL" clId="{041347BA-A046-5011-AB0D-DAE3F8CA0ED8}" dt="2025-09-18T14:01:42.953" v="754" actId="14100"/>
        <pc:sldMkLst>
          <pc:docMk/>
          <pc:sldMk cId="608780106" sldId="281"/>
        </pc:sldMkLst>
        <pc:spChg chg="mod">
          <ac:chgData name="Jung, F." userId="350745e0-ceca-4551-bfb1-8cafd601d263" providerId="ADAL" clId="{041347BA-A046-5011-AB0D-DAE3F8CA0ED8}" dt="2025-09-18T13:57:59.454" v="629" actId="26606"/>
          <ac:spMkLst>
            <pc:docMk/>
            <pc:sldMk cId="608780106" sldId="281"/>
            <ac:spMk id="2" creationId="{00000000-0000-0000-0000-000000000000}"/>
          </ac:spMkLst>
        </pc:spChg>
        <pc:spChg chg="mod ord">
          <ac:chgData name="Jung, F." userId="350745e0-ceca-4551-bfb1-8cafd601d263" providerId="ADAL" clId="{041347BA-A046-5011-AB0D-DAE3F8CA0ED8}" dt="2025-09-18T14:01:42.953" v="754" actId="14100"/>
          <ac:spMkLst>
            <pc:docMk/>
            <pc:sldMk cId="608780106" sldId="281"/>
            <ac:spMk id="3" creationId="{00000000-0000-0000-0000-000000000000}"/>
          </ac:spMkLst>
        </pc:spChg>
        <pc:picChg chg="mod">
          <ac:chgData name="Jung, F." userId="350745e0-ceca-4551-bfb1-8cafd601d263" providerId="ADAL" clId="{041347BA-A046-5011-AB0D-DAE3F8CA0ED8}" dt="2025-09-18T14:01:38.974" v="753" actId="14100"/>
          <ac:picMkLst>
            <pc:docMk/>
            <pc:sldMk cId="608780106" sldId="281"/>
            <ac:picMk id="1026" creationId="{823B74AE-EBBC-4E37-90A5-C116D5864BC0}"/>
          </ac:picMkLst>
        </pc:picChg>
      </pc:sldChg>
      <pc:sldChg chg="modSp new mod">
        <pc:chgData name="Jung, F." userId="350745e0-ceca-4551-bfb1-8cafd601d263" providerId="ADAL" clId="{041347BA-A046-5011-AB0D-DAE3F8CA0ED8}" dt="2025-09-23T16:16:32.518" v="1244" actId="20577"/>
        <pc:sldMkLst>
          <pc:docMk/>
          <pc:sldMk cId="1449955857" sldId="282"/>
        </pc:sldMkLst>
        <pc:spChg chg="mod">
          <ac:chgData name="Jung, F." userId="350745e0-ceca-4551-bfb1-8cafd601d263" providerId="ADAL" clId="{041347BA-A046-5011-AB0D-DAE3F8CA0ED8}" dt="2025-09-23T16:11:26.607" v="1226" actId="313"/>
          <ac:spMkLst>
            <pc:docMk/>
            <pc:sldMk cId="1449955857" sldId="282"/>
            <ac:spMk id="2" creationId="{942C83A7-A4A6-EBE2-B291-0F714981A3B3}"/>
          </ac:spMkLst>
        </pc:spChg>
        <pc:spChg chg="mod">
          <ac:chgData name="Jung, F." userId="350745e0-ceca-4551-bfb1-8cafd601d263" providerId="ADAL" clId="{041347BA-A046-5011-AB0D-DAE3F8CA0ED8}" dt="2025-09-23T16:16:32.518" v="1244" actId="20577"/>
          <ac:spMkLst>
            <pc:docMk/>
            <pc:sldMk cId="1449955857" sldId="282"/>
            <ac:spMk id="3" creationId="{16EA6086-B3AC-2AED-565B-BAAE6B87E0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6E15-3C03-4C42-910E-20249BB28399}" type="datetimeFigureOut">
              <a:rPr lang="nl-NL" smtClean="0"/>
              <a:pPr/>
              <a:t>23-09-2025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9ADC-048C-44A9-B6B3-4AF8525977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3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171B-9CF5-458F-9AED-7E243EE33371}" type="datetimeFigureOut">
              <a:rPr lang="nl-NL" smtClean="0"/>
              <a:pPr/>
              <a:t>23-09-2025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91BC-E6E0-4CA2-BBDB-C2C98C0C57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1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401"/>
            <a:ext cx="9903599" cy="70034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4868" y="746236"/>
            <a:ext cx="6477370" cy="366216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535" y="6176804"/>
            <a:ext cx="8114400" cy="43212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6949" y="5301208"/>
            <a:ext cx="8113224" cy="864021"/>
          </a:xfrm>
        </p:spPr>
        <p:txBody>
          <a:bodyPr anchor="ctr" anchorCtr="1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39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1" y="1918800"/>
            <a:ext cx="9133200" cy="439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A2AC-86BF-477B-A9FA-3F156225783E}" type="datetime1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DC5-0020-48E5-AA23-51CFCD81406A}" type="datetime1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534400" cy="360000"/>
          </a:xfrm>
        </p:spPr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1"/>
            <a:ext cx="6797960" cy="705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9906000" cy="49418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64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30C7-292A-4534-AAEF-1FE820C53E55}" type="datetime1">
              <a:rPr lang="nl-NL" smtClean="0"/>
              <a:t>23-09-2025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806701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0AE-D198-48AC-8688-25FB74FC8071}" type="datetime1">
              <a:rPr lang="nl-NL" smtClean="0"/>
              <a:t>23-09-2025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8114B"/>
            </a:gs>
            <a:gs pos="0">
              <a:srgbClr val="010305"/>
            </a:gs>
            <a:gs pos="100000">
              <a:srgbClr val="5A69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916113"/>
            <a:ext cx="9131600" cy="43932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5A71EE03-C52B-4985-AE62-168D8F56032B}" type="datetime1">
              <a:rPr lang="nl-NL" smtClean="0"/>
              <a:pPr/>
              <a:t>23-09-2025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176556" y="6356350"/>
            <a:ext cx="253497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3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lang="nl-NL" sz="1083" b="0" kern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95301" y="1267950"/>
            <a:ext cx="6797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19261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Helvetica Neue" charset="0"/>
          <a:ea typeface="Helvetica Neue" charset="0"/>
          <a:cs typeface="Helvetica Neue" charset="0"/>
        </a:defRPr>
      </a:lvl1pPr>
      <a:lvl2pPr marL="38522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Helvetica Neue" charset="0"/>
          <a:ea typeface="Helvetica Neue" charset="0"/>
          <a:cs typeface="Helvetica Neue" charset="0"/>
        </a:defRPr>
      </a:lvl2pPr>
      <a:lvl3pPr marL="586431" indent="-201210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Neue" charset="0"/>
          <a:ea typeface="Helvetica Neue" charset="0"/>
          <a:cs typeface="Helvetica Neue" charset="0"/>
        </a:defRPr>
      </a:lvl3pPr>
      <a:lvl4pPr marL="779042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 Neue" charset="0"/>
          <a:ea typeface="Helvetica Neue" charset="0"/>
          <a:cs typeface="Helvetica Neue" charset="0"/>
        </a:defRPr>
      </a:lvl4pPr>
      <a:lvl5pPr marL="971653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 Neue" charset="0"/>
          <a:ea typeface="Helvetica Neue" charset="0"/>
          <a:cs typeface="Helvetica Neue" charset="0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Ouders klas 1</a:t>
            </a:r>
          </a:p>
        </p:txBody>
      </p:sp>
    </p:spTree>
    <p:extLst>
      <p:ext uri="{BB962C8B-B14F-4D97-AF65-F5344CB8AC3E}">
        <p14:creationId xmlns:p14="http://schemas.microsoft.com/office/powerpoint/2010/main" val="1085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Rapporten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>
            <a:normAutofit/>
          </a:bodyPr>
          <a:lstStyle/>
          <a:p>
            <a:r>
              <a:rPr lang="nl-NL" sz="2400" dirty="0"/>
              <a:t>Cijfers</a:t>
            </a:r>
          </a:p>
          <a:p>
            <a:endParaRPr lang="nl-NL" sz="2400" dirty="0"/>
          </a:p>
          <a:p>
            <a:r>
              <a:rPr lang="nl-NL" sz="2400" dirty="0"/>
              <a:t>Rapport 1: rapportuitreiking 16 t/m 18 februari 2026</a:t>
            </a:r>
          </a:p>
          <a:p>
            <a:endParaRPr lang="nl-NL" sz="2400" dirty="0"/>
          </a:p>
          <a:p>
            <a:r>
              <a:rPr lang="nl-NL" sz="2400" dirty="0"/>
              <a:t>Rapport 2: rapportuitreiking vrijdag 3 juli 2026</a:t>
            </a:r>
          </a:p>
          <a:p>
            <a:endParaRPr lang="nl-NL" sz="2400" dirty="0"/>
          </a:p>
          <a:p>
            <a:r>
              <a:rPr lang="nl-NL" sz="2400" dirty="0"/>
              <a:t>Overgangsnormen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6AF0032-4D15-C8A8-62F0-9F315CC1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80" y="1918801"/>
            <a:ext cx="3292890" cy="439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6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Contactmomenten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Algemene ouderavond 23 september</a:t>
            </a:r>
          </a:p>
          <a:p>
            <a:r>
              <a:rPr lang="nl-NL" dirty="0"/>
              <a:t>Na periode 1: oudergesprek </a:t>
            </a:r>
            <a:r>
              <a:rPr lang="nl-NL" u="sng" dirty="0"/>
              <a:t>alle ouders</a:t>
            </a:r>
          </a:p>
          <a:p>
            <a:r>
              <a:rPr lang="nl-NL" dirty="0"/>
              <a:t>Na periode 2: ouder/rapportgesprek</a:t>
            </a:r>
          </a:p>
          <a:p>
            <a:r>
              <a:rPr lang="nl-NL" dirty="0"/>
              <a:t>Na periode 3: oudergesprek indien nodig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8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Studievaardigheden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Tot herfstvakantie: leren </a:t>
            </a:r>
            <a:r>
              <a:rPr lang="nl-NL" sz="2400" dirty="0" err="1"/>
              <a:t>leren</a:t>
            </a:r>
            <a:endParaRPr lang="nl-NL" sz="2400" dirty="0"/>
          </a:p>
          <a:p>
            <a:r>
              <a:rPr lang="nl-NL" sz="2400" dirty="0"/>
              <a:t>VIP methode: Vaardig In Plannen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A3BE8F-13CA-4AA6-B746-61DF8D3D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69" y="2270915"/>
            <a:ext cx="3024336" cy="43294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DF025F1-4426-4271-B8B0-938BD357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8" y="3212976"/>
            <a:ext cx="2566194" cy="33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CITO </a:t>
            </a:r>
            <a:r>
              <a:rPr lang="nl-NL" dirty="0" err="1"/>
              <a:t>LiB</a:t>
            </a:r>
            <a:r>
              <a:rPr lang="nl-NL" dirty="0"/>
              <a:t>-toetsen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Leerling in beeld van CITO</a:t>
            </a:r>
          </a:p>
          <a:p>
            <a:r>
              <a:rPr lang="nl-NL" sz="2400" dirty="0"/>
              <a:t>V0 start schooljaar 1 </a:t>
            </a:r>
          </a:p>
          <a:p>
            <a:r>
              <a:rPr lang="nl-NL" sz="2400" dirty="0"/>
              <a:t>V1 eind leerjaar 1</a:t>
            </a:r>
          </a:p>
          <a:p>
            <a:r>
              <a:rPr lang="nl-NL" sz="2400" dirty="0"/>
              <a:t>V2 voorjaar leerjaar 2</a:t>
            </a:r>
          </a:p>
          <a:p>
            <a:r>
              <a:rPr lang="nl-NL" sz="2400" dirty="0"/>
              <a:t>V3 midden leerjaar 3</a:t>
            </a:r>
          </a:p>
          <a:p>
            <a:endParaRPr lang="nl-NL" sz="2400" dirty="0"/>
          </a:p>
          <a:p>
            <a:r>
              <a:rPr lang="nl-NL" sz="2400" dirty="0"/>
              <a:t>Dyslexiescreening (eerste lesweek afgenomen)</a:t>
            </a:r>
          </a:p>
        </p:txBody>
      </p:sp>
      <p:pic>
        <p:nvPicPr>
          <p:cNvPr id="5122" name="Picture 2" descr="Afbeeldingsresultaat voor vas toets">
            <a:extLst>
              <a:ext uri="{FF2B5EF4-FFF2-40B4-BE49-F238E27FC236}">
                <a16:creationId xmlns:a16="http://schemas.microsoft.com/office/drawing/2014/main" id="{7E9A6E39-52A6-4D80-8A80-133CDB1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1700808"/>
            <a:ext cx="3040987" cy="27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en ondersteuning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Ondersteuningsteam</a:t>
            </a:r>
          </a:p>
          <a:p>
            <a:r>
              <a:rPr lang="nl-NL" sz="2400" dirty="0"/>
              <a:t>Leerling/trajectbegeleider</a:t>
            </a:r>
          </a:p>
          <a:p>
            <a:r>
              <a:rPr lang="nl-NL" sz="2400" dirty="0"/>
              <a:t>Remedial teacher</a:t>
            </a:r>
          </a:p>
          <a:p>
            <a:r>
              <a:rPr lang="nl-NL" sz="2400" dirty="0"/>
              <a:t>Dyslexiecoach</a:t>
            </a:r>
          </a:p>
          <a:p>
            <a:r>
              <a:rPr lang="nl-NL" dirty="0"/>
              <a:t>Vellesan BOOST</a:t>
            </a:r>
          </a:p>
        </p:txBody>
      </p:sp>
      <p:pic>
        <p:nvPicPr>
          <p:cNvPr id="4" name="Picture 2" descr="http://www.augustinusschool-sittard.nl/plaatjerugz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80116"/>
            <a:ext cx="2592288" cy="36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Loopbaanleren (LOB)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3" y="1918801"/>
            <a:ext cx="4255723" cy="439052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2 uur per week</a:t>
            </a:r>
          </a:p>
          <a:p>
            <a:r>
              <a:rPr lang="nl-NL" sz="2400" dirty="0"/>
              <a:t>Kennismaking “profielen”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7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Na de brugklas</a:t>
            </a:r>
          </a:p>
        </p:txBody>
      </p:sp>
      <p:pic>
        <p:nvPicPr>
          <p:cNvPr id="4" name="Afbeelding 3" descr="Afbeelding met tekst, tekenfilm, clipart, grappig&#10;&#10;Door AI gegenereerde inhoud is mogelijk onjuist."/>
          <p:cNvPicPr>
            <a:picLocks noChangeAspect="1"/>
          </p:cNvPicPr>
          <p:nvPr/>
        </p:nvPicPr>
        <p:blipFill>
          <a:blip r:embed="rId2"/>
          <a:srcRect l="12210" r="15129"/>
          <a:stretch>
            <a:fillRect/>
          </a:stretch>
        </p:blipFill>
        <p:spPr>
          <a:xfrm>
            <a:off x="495300" y="1918801"/>
            <a:ext cx="4375150" cy="439052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>
            <a:normAutofit/>
          </a:bodyPr>
          <a:lstStyle/>
          <a:p>
            <a:r>
              <a:rPr lang="nl-NL" sz="2400" dirty="0"/>
              <a:t>Basis beroepsgericht (</a:t>
            </a:r>
            <a:r>
              <a:rPr lang="nl-NL" sz="2400" dirty="0" err="1"/>
              <a:t>bb</a:t>
            </a:r>
            <a:r>
              <a:rPr lang="nl-NL" sz="2400" dirty="0"/>
              <a:t>)</a:t>
            </a:r>
          </a:p>
          <a:p>
            <a:r>
              <a:rPr lang="nl-NL" sz="2400" dirty="0"/>
              <a:t>Kader beroepsgericht (</a:t>
            </a:r>
            <a:r>
              <a:rPr lang="nl-NL" sz="2400" dirty="0" err="1"/>
              <a:t>kb</a:t>
            </a:r>
            <a:r>
              <a:rPr lang="nl-NL" sz="2400" dirty="0"/>
              <a:t>)</a:t>
            </a:r>
          </a:p>
          <a:p>
            <a:r>
              <a:rPr lang="nl-NL" sz="2400" dirty="0"/>
              <a:t>MAVO (=vmbo-tl )</a:t>
            </a:r>
          </a:p>
          <a:p>
            <a:endParaRPr lang="nl-NL" sz="2400" dirty="0"/>
          </a:p>
          <a:p>
            <a:r>
              <a:rPr lang="nl-NL" sz="2400" dirty="0"/>
              <a:t>Doorstromen, dan wel naar vmbo tl of richting het praktijkonderwijs (pro)</a:t>
            </a:r>
          </a:p>
        </p:txBody>
      </p:sp>
    </p:spTree>
    <p:extLst>
      <p:ext uri="{BB962C8B-B14F-4D97-AF65-F5344CB8AC3E}">
        <p14:creationId xmlns:p14="http://schemas.microsoft.com/office/powerpoint/2010/main" val="28879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>
            <a:normAutofit/>
          </a:bodyPr>
          <a:lstStyle/>
          <a:p>
            <a:r>
              <a:rPr lang="nl-NL" sz="2400" dirty="0"/>
              <a:t>Introductieweek</a:t>
            </a:r>
          </a:p>
          <a:p>
            <a:r>
              <a:rPr lang="nl-NL" sz="2400" dirty="0"/>
              <a:t>Bowlen brugklas (6 november)</a:t>
            </a:r>
          </a:p>
          <a:p>
            <a:r>
              <a:rPr lang="nl-NL" sz="2400" dirty="0"/>
              <a:t>Sinterklaasactiviteit (</a:t>
            </a:r>
            <a:r>
              <a:rPr lang="nl-NL" sz="2400" dirty="0" err="1"/>
              <a:t>Cineworld</a:t>
            </a:r>
            <a:r>
              <a:rPr lang="nl-NL" sz="2400" dirty="0"/>
              <a:t>)</a:t>
            </a:r>
          </a:p>
          <a:p>
            <a:r>
              <a:rPr lang="nl-NL" sz="2400" dirty="0"/>
              <a:t>Schoolfeest / Kerstgala</a:t>
            </a:r>
          </a:p>
          <a:p>
            <a:r>
              <a:rPr lang="nl-NL" sz="2400" dirty="0"/>
              <a:t>(Snuffel) Stages</a:t>
            </a:r>
          </a:p>
          <a:p>
            <a:r>
              <a:rPr lang="nl-NL" sz="2400" dirty="0"/>
              <a:t>Projectweken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ening, schets, illustratie, Tekenfilm&#10;&#10;Door AI gegenereerde inhoud is mogelijk onjuis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28" y="1918801"/>
            <a:ext cx="4170994" cy="439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8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Hoe kunnen we elkaar bereiken?</a:t>
            </a:r>
          </a:p>
          <a:p>
            <a:pPr lvl="1"/>
            <a:r>
              <a:rPr lang="nl-NL" sz="2400" dirty="0"/>
              <a:t>Uw gegevens (telefoonnummers / emailadres)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School gebruikt e-mail als communicatiemiddel !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	</a:t>
            </a:r>
            <a:r>
              <a:rPr lang="nl-NL" sz="2400" u="sng" dirty="0"/>
              <a:t>Geef wijzigingen altijd door aan de administratie middels het daarvoor bestemde formulier!</a:t>
            </a:r>
          </a:p>
        </p:txBody>
      </p:sp>
    </p:spTree>
    <p:extLst>
      <p:ext uri="{BB962C8B-B14F-4D97-AF65-F5344CB8AC3E}">
        <p14:creationId xmlns:p14="http://schemas.microsoft.com/office/powerpoint/2010/main" val="19562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3068960"/>
            <a:ext cx="2980506" cy="29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83A7-A4A6-EBE2-B291-0F714981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Mentoren gedeelte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A6086-B3AC-2AED-565B-BAAE6B87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400" dirty="0"/>
              <a:t>Klas 1BKa</a:t>
            </a:r>
          </a:p>
          <a:p>
            <a:pPr lvl="2"/>
            <a:r>
              <a:rPr lang="nl-NL" sz="2200" dirty="0"/>
              <a:t>Mevrouw Rijkers 		P05</a:t>
            </a:r>
          </a:p>
          <a:p>
            <a:pPr lvl="1"/>
            <a:r>
              <a:rPr lang="nl-NL" sz="2400" dirty="0"/>
              <a:t>Klas 1Kb	</a:t>
            </a:r>
          </a:p>
          <a:p>
            <a:pPr lvl="2"/>
            <a:r>
              <a:rPr lang="nl-NL" sz="2200" dirty="0"/>
              <a:t>Meneer van Santen	P06</a:t>
            </a:r>
          </a:p>
          <a:p>
            <a:pPr lvl="1"/>
            <a:r>
              <a:rPr lang="nl-NL" sz="2400"/>
              <a:t>Klas 1Kc</a:t>
            </a:r>
            <a:endParaRPr lang="nl-NL" sz="2400" dirty="0"/>
          </a:p>
          <a:p>
            <a:pPr lvl="2"/>
            <a:r>
              <a:rPr lang="nl-NL" sz="2200" dirty="0"/>
              <a:t>Mevrouw </a:t>
            </a:r>
            <a:r>
              <a:rPr lang="nl-NL" sz="2200" dirty="0" err="1"/>
              <a:t>Langendijk</a:t>
            </a:r>
            <a:r>
              <a:rPr lang="nl-NL" sz="2200" dirty="0"/>
              <a:t>	P07</a:t>
            </a:r>
          </a:p>
        </p:txBody>
      </p:sp>
    </p:spTree>
    <p:extLst>
      <p:ext uri="{BB962C8B-B14F-4D97-AF65-F5344CB8AC3E}">
        <p14:creationId xmlns:p14="http://schemas.microsoft.com/office/powerpoint/2010/main" val="14499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Mentor en begeleiding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Mentor</a:t>
            </a:r>
          </a:p>
          <a:p>
            <a:pPr lvl="1"/>
            <a:r>
              <a:rPr lang="nl-NL" sz="2400" dirty="0"/>
              <a:t>Rol / taak</a:t>
            </a:r>
          </a:p>
          <a:p>
            <a:pPr lvl="1"/>
            <a:r>
              <a:rPr lang="nl-NL" sz="2400" dirty="0"/>
              <a:t>Contact</a:t>
            </a:r>
          </a:p>
          <a:p>
            <a:endParaRPr lang="nl-NL" sz="2400" dirty="0"/>
          </a:p>
          <a:p>
            <a:r>
              <a:rPr lang="nl-NL" sz="2400" dirty="0"/>
              <a:t>Peerleaders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Leerjaarcoördinator vmbo onderbouw: Mevr. F. Jung </a:t>
            </a:r>
          </a:p>
          <a:p>
            <a:r>
              <a:rPr lang="nl-NL" sz="2400" dirty="0"/>
              <a:t>Afdelingsleider vmbo: Dhr. J. van Werkhoven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816" y="1918800"/>
            <a:ext cx="3281883" cy="2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Thuis?</a:t>
            </a:r>
          </a:p>
        </p:txBody>
      </p:sp>
      <p:pic>
        <p:nvPicPr>
          <p:cNvPr id="1026" name="Picture 2" descr="Afbeeldingsresultaat voor pubers">
            <a:extLst>
              <a:ext uri="{FF2B5EF4-FFF2-40B4-BE49-F238E27FC236}">
                <a16:creationId xmlns:a16="http://schemas.microsoft.com/office/drawing/2014/main" id="{823B74AE-EBBC-4E37-90A5-C116D586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4" b="4043"/>
          <a:stretch>
            <a:fillRect/>
          </a:stretch>
        </p:blipFill>
        <p:spPr bwMode="auto">
          <a:xfrm>
            <a:off x="495300" y="1918800"/>
            <a:ext cx="4375150" cy="44485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448536"/>
          </a:xfrm>
        </p:spPr>
        <p:txBody>
          <a:bodyPr>
            <a:noAutofit/>
          </a:bodyPr>
          <a:lstStyle/>
          <a:p>
            <a:r>
              <a:rPr lang="nl-NL" sz="2400" dirty="0"/>
              <a:t>Motivatie</a:t>
            </a:r>
          </a:p>
          <a:p>
            <a:r>
              <a:rPr lang="nl-NL" sz="2400" dirty="0"/>
              <a:t>Puberteit</a:t>
            </a:r>
          </a:p>
          <a:p>
            <a:r>
              <a:rPr lang="nl-NL" sz="2400" dirty="0"/>
              <a:t>Vermoeidheid</a:t>
            </a:r>
          </a:p>
          <a:p>
            <a:pPr lvl="1"/>
            <a:r>
              <a:rPr lang="nl-NL" sz="2400" dirty="0"/>
              <a:t>Bedtijd</a:t>
            </a:r>
          </a:p>
          <a:p>
            <a:pPr lvl="1"/>
            <a:r>
              <a:rPr lang="nl-NL" sz="2400" dirty="0"/>
              <a:t>Schermtijd/telefoongebruik</a:t>
            </a:r>
          </a:p>
          <a:p>
            <a:r>
              <a:rPr lang="nl-NL" sz="2400" dirty="0"/>
              <a:t>Huiswerk</a:t>
            </a:r>
          </a:p>
          <a:p>
            <a:r>
              <a:rPr lang="nl-NL" sz="2400" dirty="0"/>
              <a:t>Samenwerking tussen ouders,  school en leerling.</a:t>
            </a:r>
          </a:p>
          <a:p>
            <a:pPr lvl="1"/>
            <a:r>
              <a:rPr lang="nl-NL" sz="2000" dirty="0"/>
              <a:t>Korte lijntjes</a:t>
            </a:r>
          </a:p>
          <a:p>
            <a:pPr lvl="1"/>
            <a:r>
              <a:rPr lang="nl-NL" sz="2000" dirty="0"/>
              <a:t>Zoveel mogelijk 1 lijn trekken, zowel thuis als met school</a:t>
            </a:r>
          </a:p>
        </p:txBody>
      </p:sp>
    </p:spTree>
    <p:extLst>
      <p:ext uri="{BB962C8B-B14F-4D97-AF65-F5344CB8AC3E}">
        <p14:creationId xmlns:p14="http://schemas.microsoft.com/office/powerpoint/2010/main" val="6087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Magister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>
            <a:normAutofit/>
          </a:bodyPr>
          <a:lstStyle/>
          <a:p>
            <a:r>
              <a:rPr lang="nl-NL" sz="2400" dirty="0"/>
              <a:t>Inlogcodes</a:t>
            </a:r>
          </a:p>
          <a:p>
            <a:r>
              <a:rPr lang="nl-NL" sz="2400" dirty="0"/>
              <a:t>Huiswerk</a:t>
            </a:r>
          </a:p>
          <a:p>
            <a:r>
              <a:rPr lang="nl-NL" sz="2400" dirty="0"/>
              <a:t>Cijfers</a:t>
            </a:r>
          </a:p>
          <a:p>
            <a:r>
              <a:rPr lang="nl-NL" sz="2400" dirty="0"/>
              <a:t>Cijfertijd, cijfers worden gepubliceerd tussen 17.00 en 20.00 en </a:t>
            </a:r>
            <a:r>
              <a:rPr lang="nl-NL" sz="2400" u="sng" dirty="0"/>
              <a:t>niet</a:t>
            </a:r>
            <a:r>
              <a:rPr lang="nl-NL" sz="2400" dirty="0"/>
              <a:t> in het weekend</a:t>
            </a:r>
          </a:p>
          <a:p>
            <a:r>
              <a:rPr lang="nl-NL" sz="2400" dirty="0"/>
              <a:t>Roosterwijzigingen</a:t>
            </a:r>
          </a:p>
          <a:p>
            <a:r>
              <a:rPr lang="nl-NL" sz="2400" dirty="0"/>
              <a:t>Codes Magister (u, </a:t>
            </a:r>
            <a:r>
              <a:rPr lang="nl-NL" sz="2400" dirty="0" err="1"/>
              <a:t>z</a:t>
            </a:r>
            <a:r>
              <a:rPr lang="nl-NL" sz="2400" dirty="0"/>
              <a:t>, </a:t>
            </a:r>
            <a:r>
              <a:rPr lang="nl-NL" sz="2400" dirty="0" err="1"/>
              <a:t>sv</a:t>
            </a:r>
            <a:r>
              <a:rPr lang="nl-NL" sz="2400" dirty="0"/>
              <a:t>, </a:t>
            </a:r>
            <a:r>
              <a:rPr lang="nl-NL" sz="2400" dirty="0" err="1"/>
              <a:t>hv</a:t>
            </a:r>
            <a:r>
              <a:rPr lang="nl-NL" sz="2400" dirty="0"/>
              <a:t>, o, </a:t>
            </a:r>
            <a:r>
              <a:rPr lang="nl-NL" sz="2400" dirty="0" err="1"/>
              <a:t>lz</a:t>
            </a:r>
            <a:r>
              <a:rPr lang="nl-NL" sz="2400" dirty="0"/>
              <a:t>, </a:t>
            </a:r>
            <a:r>
              <a:rPr lang="nl-NL" sz="2400" dirty="0" err="1"/>
              <a:t>lg</a:t>
            </a:r>
            <a:r>
              <a:rPr lang="nl-NL" sz="2400" dirty="0"/>
              <a:t>, vr, st </a:t>
            </a:r>
            <a:r>
              <a:rPr lang="nl-NL" sz="2400" dirty="0" err="1"/>
              <a:t>enz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1030" name="Picture 6" descr="Afbeeldingsresultaat voor ma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r="23023" b="2"/>
          <a:stretch>
            <a:fillRect/>
          </a:stretch>
        </p:blipFill>
        <p:spPr bwMode="auto">
          <a:xfrm>
            <a:off x="5035550" y="1918801"/>
            <a:ext cx="4375150" cy="4390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461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C53D8-F623-D5D1-1A33-9C4180EF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(Les) Verwachtingen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C68F5-D149-78AF-9A35-67DE9D83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 bent op tijd in de 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Telefoon is thuis of in de kluis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Toiletbezoek tussen de lessen door en of in de pauze</a:t>
            </a:r>
            <a:endParaRPr lang="nl-NL" sz="2400" kern="1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 hebt </a:t>
            </a: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jouw</a:t>
            </a:r>
            <a:r>
              <a:rPr lang="nl-NL" sz="24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lesmateriaal op orde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 blijft </a:t>
            </a: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de pauze en tussenuren op het schoolterrein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Energydranken/</a:t>
            </a:r>
            <a:r>
              <a:rPr lang="nl-NL" sz="2400" kern="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vapes</a:t>
            </a: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nl-NL" sz="2400" kern="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enz</a:t>
            </a:r>
            <a:r>
              <a:rPr lang="nl-NL" sz="24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laat je thuis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kern="100" dirty="0">
              <a:latin typeface="Symbol" pitchFamily="2" charset="2"/>
              <a:ea typeface="Symbol" pitchFamily="2" charset="2"/>
              <a:cs typeface="Symbol" pitchFamily="2" charset="2"/>
            </a:endParaRP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611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Schoolregels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Telefoon (afgepakt en nu?!)</a:t>
            </a:r>
          </a:p>
          <a:p>
            <a:r>
              <a:rPr lang="nl-NL" sz="2400" dirty="0"/>
              <a:t>Te laat komen (en nu?!)</a:t>
            </a:r>
          </a:p>
          <a:p>
            <a:r>
              <a:rPr lang="nl-NL" sz="2400" dirty="0"/>
              <a:t>Er uitgestuurd (en nu?!)</a:t>
            </a:r>
          </a:p>
          <a:p>
            <a:r>
              <a:rPr lang="nl-NL" sz="2400" dirty="0"/>
              <a:t>Ziekmelden</a:t>
            </a:r>
          </a:p>
          <a:p>
            <a:r>
              <a:rPr lang="nl-NL" sz="2400" dirty="0"/>
              <a:t>Verlof aanvragen</a:t>
            </a:r>
          </a:p>
          <a:p>
            <a:r>
              <a:rPr lang="nl-NL" sz="2400" dirty="0"/>
              <a:t>Blessures</a:t>
            </a:r>
          </a:p>
        </p:txBody>
      </p:sp>
      <p:pic>
        <p:nvPicPr>
          <p:cNvPr id="2050" name="Picture 2" descr="Afbeeldingsresultaat voor schoolregels">
            <a:extLst>
              <a:ext uri="{FF2B5EF4-FFF2-40B4-BE49-F238E27FC236}">
                <a16:creationId xmlns:a16="http://schemas.microsoft.com/office/drawing/2014/main" id="{D419C419-DAC3-448F-BD3F-570EF7F3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918800"/>
            <a:ext cx="2746205" cy="38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‘Sociale’ media</a:t>
            </a:r>
          </a:p>
        </p:txBody>
      </p:sp>
      <p:pic>
        <p:nvPicPr>
          <p:cNvPr id="2050" name="Picture 2" descr="Afbeeldingsresultaat voor sociale media">
            <a:extLst>
              <a:ext uri="{FF2B5EF4-FFF2-40B4-BE49-F238E27FC236}">
                <a16:creationId xmlns:a16="http://schemas.microsoft.com/office/drawing/2014/main" id="{C0490683-E753-4B97-BE81-91960A4055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67" y="1919288"/>
            <a:ext cx="7803954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Huiswerkbegeleiding &amp; huiswerkklas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Huiswerkklas (vrijwillig, in de mediatheek van de </a:t>
            </a:r>
            <a:r>
              <a:rPr lang="nl-NL" sz="2400" dirty="0" err="1"/>
              <a:t>brinio</a:t>
            </a:r>
            <a:r>
              <a:rPr lang="nl-NL" sz="2400" dirty="0"/>
              <a:t>)</a:t>
            </a:r>
          </a:p>
          <a:p>
            <a:r>
              <a:rPr lang="nl-NL" sz="2400" dirty="0"/>
              <a:t>Huiswerkbegeleiding (Moeiteloos leren, niet vrijblijvend!)</a:t>
            </a:r>
          </a:p>
          <a:p>
            <a:r>
              <a:rPr lang="nl-NL" sz="2400" dirty="0"/>
              <a:t>Bijles (Lyceo/Peer tutoren, niet vrijblijvend)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utoShape 2" descr="Afbeeldingsresultaat voor lyceo">
            <a:extLst>
              <a:ext uri="{FF2B5EF4-FFF2-40B4-BE49-F238E27FC236}">
                <a16:creationId xmlns:a16="http://schemas.microsoft.com/office/drawing/2014/main" id="{B01FAF31-9350-4359-B0EE-D9964DA22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2960712" cy="29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Afbeeldingsresultaat voor lyceo">
            <a:extLst>
              <a:ext uri="{FF2B5EF4-FFF2-40B4-BE49-F238E27FC236}">
                <a16:creationId xmlns:a16="http://schemas.microsoft.com/office/drawing/2014/main" id="{A345E1BA-7C14-4F72-AAA8-C33C5D3E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8" y="4147259"/>
            <a:ext cx="5817096" cy="20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C ppt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_sjabloon" id="{249A3A80-ECC2-2847-ABAA-ADFF2FA2A1BD}" vid="{21C42D33-3A48-5F43-97D9-D7D8ADF6C1AD}"/>
    </a:ext>
  </a:extLst>
</a:theme>
</file>

<file path=ppt/theme/theme2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 ppt</Template>
  <TotalTime>224</TotalTime>
  <Words>437</Words>
  <Application>Microsoft Macintosh PowerPoint</Application>
  <PresentationFormat>A4 (210 x 297 mm)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Helvetica Neue</vt:lpstr>
      <vt:lpstr>Symbol</vt:lpstr>
      <vt:lpstr>VC ppt</vt:lpstr>
      <vt:lpstr>Welkom</vt:lpstr>
      <vt:lpstr>Mentoren gedeelte </vt:lpstr>
      <vt:lpstr>Mentor en begeleiding</vt:lpstr>
      <vt:lpstr>Thuis?</vt:lpstr>
      <vt:lpstr>Magister</vt:lpstr>
      <vt:lpstr>(Les) Verwachtingen</vt:lpstr>
      <vt:lpstr>Schoolregels</vt:lpstr>
      <vt:lpstr>‘Sociale’ media</vt:lpstr>
      <vt:lpstr>Huiswerkbegeleiding &amp; huiswerkklas</vt:lpstr>
      <vt:lpstr>Rapporten </vt:lpstr>
      <vt:lpstr>Contactmomenten</vt:lpstr>
      <vt:lpstr>Studievaardigheden</vt:lpstr>
      <vt:lpstr>CITO LiB-toetsen</vt:lpstr>
      <vt:lpstr>Zorg en ondersteuning</vt:lpstr>
      <vt:lpstr>Loopbaanleren (LOB)</vt:lpstr>
      <vt:lpstr>Na de brugklas</vt:lpstr>
      <vt:lpstr>Activiteiten</vt:lpstr>
      <vt:lpstr>Contactgegevens</vt:lpstr>
      <vt:lpstr>Vragen?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Rooij, A. de</dc:creator>
  <cp:lastModifiedBy>Jung, F.</cp:lastModifiedBy>
  <cp:revision>26</cp:revision>
  <cp:lastPrinted>2019-09-18T09:40:23Z</cp:lastPrinted>
  <dcterms:created xsi:type="dcterms:W3CDTF">2016-09-26T13:31:33Z</dcterms:created>
  <dcterms:modified xsi:type="dcterms:W3CDTF">2025-09-23T16:16:37Z</dcterms:modified>
</cp:coreProperties>
</file>