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9" r:id="rId5"/>
    <p:sldId id="295" r:id="rId6"/>
    <p:sldId id="281" r:id="rId7"/>
    <p:sldId id="262" r:id="rId8"/>
    <p:sldId id="278" r:id="rId9"/>
    <p:sldId id="265" r:id="rId10"/>
    <p:sldId id="301" r:id="rId11"/>
    <p:sldId id="266" r:id="rId12"/>
    <p:sldId id="292" r:id="rId13"/>
    <p:sldId id="299" r:id="rId14"/>
    <p:sldId id="287" r:id="rId15"/>
    <p:sldId id="285" r:id="rId16"/>
    <p:sldId id="286" r:id="rId17"/>
    <p:sldId id="297" r:id="rId18"/>
    <p:sldId id="298" r:id="rId19"/>
    <p:sldId id="300" r:id="rId20"/>
    <p:sldId id="293" r:id="rId21"/>
  </p:sldIdLst>
  <p:sldSz cx="9906000" cy="6858000" type="A4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974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E6201F"/>
    <a:srgbClr val="FE7E7D"/>
    <a:srgbClr val="FCC006"/>
    <a:srgbClr val="E2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115992-A232-D449-84D1-5625925B0519}" v="8" dt="2026-03-10T16:10:05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763"/>
  </p:normalViewPr>
  <p:slideViewPr>
    <p:cSldViewPr snapToGrid="0">
      <p:cViewPr varScale="1">
        <p:scale>
          <a:sx n="99" d="100"/>
          <a:sy n="99" d="100"/>
        </p:scale>
        <p:origin x="664" y="184"/>
      </p:cViewPr>
      <p:guideLst>
        <p:guide orient="horz" pos="2160"/>
        <p:guide orient="horz" pos="3974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77796-E39E-4DB3-81A5-0B4728A3D93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8B9352B-EF2C-4494-8739-2E4324B8D58B}">
      <dgm:prSet phldrT="[Tekst]" phldr="0"/>
      <dgm:spPr/>
      <dgm:t>
        <a:bodyPr/>
        <a:lstStyle/>
        <a:p>
          <a:r>
            <a:rPr lang="nl-NL">
              <a:latin typeface="Arial" panose="020B0604020202020204"/>
            </a:rPr>
            <a:t>Nu</a:t>
          </a:r>
          <a:endParaRPr lang="nl-NL"/>
        </a:p>
      </dgm:t>
    </dgm:pt>
    <dgm:pt modelId="{A4AACE82-D62F-4D1E-9F4C-555EB0414B56}" type="parTrans" cxnId="{9CC78672-488F-40CD-BEAE-D7CE77E2015B}">
      <dgm:prSet/>
      <dgm:spPr/>
      <dgm:t>
        <a:bodyPr/>
        <a:lstStyle/>
        <a:p>
          <a:endParaRPr lang="nl-NL"/>
        </a:p>
      </dgm:t>
    </dgm:pt>
    <dgm:pt modelId="{31096ADE-5A5E-48E3-88A9-8F8F9120DB72}" type="sibTrans" cxnId="{9CC78672-488F-40CD-BEAE-D7CE77E2015B}">
      <dgm:prSet/>
      <dgm:spPr/>
      <dgm:t>
        <a:bodyPr/>
        <a:lstStyle/>
        <a:p>
          <a:endParaRPr lang="nl-NL"/>
        </a:p>
      </dgm:t>
    </dgm:pt>
    <dgm:pt modelId="{0878C9BB-817F-461D-86A1-8654AFAF6CFC}">
      <dgm:prSet phldrT="[Tekst]" phldr="0"/>
      <dgm:spPr/>
      <dgm:t>
        <a:bodyPr/>
        <a:lstStyle/>
        <a:p>
          <a:r>
            <a:rPr lang="nl-NL">
              <a:latin typeface="Arial" panose="020B0604020202020204"/>
            </a:rPr>
            <a:t>PowerPoint</a:t>
          </a:r>
          <a:endParaRPr lang="nl-NL"/>
        </a:p>
      </dgm:t>
    </dgm:pt>
    <dgm:pt modelId="{28B63554-78E8-4A5B-BF7B-3A9EFE61A991}" type="parTrans" cxnId="{5DAA41A2-8D34-448B-86A5-445430D09734}">
      <dgm:prSet/>
      <dgm:spPr/>
      <dgm:t>
        <a:bodyPr/>
        <a:lstStyle/>
        <a:p>
          <a:endParaRPr lang="nl-NL"/>
        </a:p>
      </dgm:t>
    </dgm:pt>
    <dgm:pt modelId="{7EE3E058-B450-4615-B32E-990F91A26CFE}" type="sibTrans" cxnId="{5DAA41A2-8D34-448B-86A5-445430D09734}">
      <dgm:prSet/>
      <dgm:spPr/>
      <dgm:t>
        <a:bodyPr/>
        <a:lstStyle/>
        <a:p>
          <a:endParaRPr lang="nl-NL"/>
        </a:p>
      </dgm:t>
    </dgm:pt>
    <dgm:pt modelId="{F9F1AF1B-5782-46ED-913E-3E364B40FF75}">
      <dgm:prSet phldrT="[Tekst]"/>
      <dgm:spPr/>
      <dgm:t>
        <a:bodyPr/>
        <a:lstStyle/>
        <a:p>
          <a:r>
            <a:rPr lang="nl-NL" dirty="0"/>
            <a:t>27/3</a:t>
          </a:r>
        </a:p>
      </dgm:t>
    </dgm:pt>
    <dgm:pt modelId="{33B14F52-E900-43D1-BD50-758260D3D665}" type="parTrans" cxnId="{750975C3-B76D-43A9-A4AE-0FA704FF17FC}">
      <dgm:prSet/>
      <dgm:spPr/>
      <dgm:t>
        <a:bodyPr/>
        <a:lstStyle/>
        <a:p>
          <a:endParaRPr lang="nl-NL"/>
        </a:p>
      </dgm:t>
    </dgm:pt>
    <dgm:pt modelId="{9DA975DE-78C0-4986-9D94-ED0D1201246B}" type="sibTrans" cxnId="{750975C3-B76D-43A9-A4AE-0FA704FF17FC}">
      <dgm:prSet/>
      <dgm:spPr/>
      <dgm:t>
        <a:bodyPr/>
        <a:lstStyle/>
        <a:p>
          <a:endParaRPr lang="nl-NL"/>
        </a:p>
      </dgm:t>
    </dgm:pt>
    <dgm:pt modelId="{14844776-6087-4B69-8757-DB4237C08155}">
      <dgm:prSet phldrT="[Tekst]"/>
      <dgm:spPr/>
      <dgm:t>
        <a:bodyPr/>
        <a:lstStyle/>
        <a:p>
          <a:r>
            <a:rPr lang="nl-NL"/>
            <a:t>Keuzeformulier inleveren Zermelo</a:t>
          </a:r>
        </a:p>
      </dgm:t>
    </dgm:pt>
    <dgm:pt modelId="{D9C54365-8DD6-4312-AC19-512D1E9641F5}" type="parTrans" cxnId="{164A5507-C0B0-472B-8FE0-523C7A592AA3}">
      <dgm:prSet/>
      <dgm:spPr/>
      <dgm:t>
        <a:bodyPr/>
        <a:lstStyle/>
        <a:p>
          <a:endParaRPr lang="nl-NL"/>
        </a:p>
      </dgm:t>
    </dgm:pt>
    <dgm:pt modelId="{773DD47A-8838-41B6-A00F-441A054E0FAD}" type="sibTrans" cxnId="{164A5507-C0B0-472B-8FE0-523C7A592AA3}">
      <dgm:prSet/>
      <dgm:spPr/>
      <dgm:t>
        <a:bodyPr/>
        <a:lstStyle/>
        <a:p>
          <a:endParaRPr lang="nl-NL"/>
        </a:p>
      </dgm:t>
    </dgm:pt>
    <dgm:pt modelId="{4D4961F4-0A6A-40E3-965A-B9557118F89A}">
      <dgm:prSet phldrT="[Tekst]"/>
      <dgm:spPr/>
      <dgm:t>
        <a:bodyPr/>
        <a:lstStyle/>
        <a:p>
          <a:r>
            <a:rPr lang="nl-NL" dirty="0"/>
            <a:t>aug </a:t>
          </a:r>
          <a:r>
            <a:rPr lang="nl-NL" dirty="0">
              <a:latin typeface="Arial" panose="020B0604020202020204"/>
            </a:rPr>
            <a:t>2026</a:t>
          </a:r>
          <a:endParaRPr lang="nl-NL" dirty="0"/>
        </a:p>
      </dgm:t>
    </dgm:pt>
    <dgm:pt modelId="{5E1CFD16-5E10-4184-A7C5-DACCB71FA983}" type="parTrans" cxnId="{3A38A5B5-65D9-4FEF-83B6-99000B7D3FB6}">
      <dgm:prSet/>
      <dgm:spPr/>
      <dgm:t>
        <a:bodyPr/>
        <a:lstStyle/>
        <a:p>
          <a:endParaRPr lang="nl-NL"/>
        </a:p>
      </dgm:t>
    </dgm:pt>
    <dgm:pt modelId="{234EBC81-4145-4BEB-886F-257B09531C58}" type="sibTrans" cxnId="{3A38A5B5-65D9-4FEF-83B6-99000B7D3FB6}">
      <dgm:prSet/>
      <dgm:spPr/>
      <dgm:t>
        <a:bodyPr/>
        <a:lstStyle/>
        <a:p>
          <a:endParaRPr lang="nl-NL"/>
        </a:p>
      </dgm:t>
    </dgm:pt>
    <dgm:pt modelId="{57A5FBA7-C6E2-4B80-A07E-23340F0914A6}">
      <dgm:prSet phldrT="[Tekst]"/>
      <dgm:spPr/>
      <dgm:t>
        <a:bodyPr/>
        <a:lstStyle/>
        <a:p>
          <a:r>
            <a:rPr lang="nl-NL"/>
            <a:t>Start in de nieuwe klas</a:t>
          </a:r>
        </a:p>
      </dgm:t>
    </dgm:pt>
    <dgm:pt modelId="{92E3472A-FC52-4A4D-9E36-40E73D387060}" type="parTrans" cxnId="{C4D6C9F3-255C-478F-A3CB-FFA8B1C5C68A}">
      <dgm:prSet/>
      <dgm:spPr/>
      <dgm:t>
        <a:bodyPr/>
        <a:lstStyle/>
        <a:p>
          <a:endParaRPr lang="nl-NL"/>
        </a:p>
      </dgm:t>
    </dgm:pt>
    <dgm:pt modelId="{7480B15A-031F-466F-8DBA-61ADFD592E64}" type="sibTrans" cxnId="{C4D6C9F3-255C-478F-A3CB-FFA8B1C5C68A}">
      <dgm:prSet/>
      <dgm:spPr/>
      <dgm:t>
        <a:bodyPr/>
        <a:lstStyle/>
        <a:p>
          <a:endParaRPr lang="nl-NL"/>
        </a:p>
      </dgm:t>
    </dgm:pt>
    <dgm:pt modelId="{0C917699-AFCE-4B85-914D-B4DC6772374C}">
      <dgm:prSet phldrT="[Tekst]" phldr="0"/>
      <dgm:spPr/>
      <dgm:t>
        <a:bodyPr/>
        <a:lstStyle/>
        <a:p>
          <a:r>
            <a:rPr lang="nl-NL" dirty="0">
              <a:latin typeface="Arial" panose="020B0604020202020204"/>
            </a:rPr>
            <a:t>Uitleg</a:t>
          </a:r>
          <a:endParaRPr lang="nl-NL" dirty="0"/>
        </a:p>
      </dgm:t>
    </dgm:pt>
    <dgm:pt modelId="{FDE6F9F7-E6A3-4B89-973B-920A61AE0C1B}" type="parTrans" cxnId="{1C0BB4A8-C8E4-4504-A477-A751A09D77E9}">
      <dgm:prSet/>
      <dgm:spPr/>
      <dgm:t>
        <a:bodyPr/>
        <a:lstStyle/>
        <a:p>
          <a:endParaRPr lang="nl-NL"/>
        </a:p>
      </dgm:t>
    </dgm:pt>
    <dgm:pt modelId="{2344F1D1-8E2E-4113-A14C-E1D5D47361F0}" type="sibTrans" cxnId="{1C0BB4A8-C8E4-4504-A477-A751A09D77E9}">
      <dgm:prSet/>
      <dgm:spPr/>
      <dgm:t>
        <a:bodyPr/>
        <a:lstStyle/>
        <a:p>
          <a:endParaRPr lang="nl-NL"/>
        </a:p>
      </dgm:t>
    </dgm:pt>
    <dgm:pt modelId="{04D8DC30-D845-419D-A230-BFDEC76B8143}" type="pres">
      <dgm:prSet presAssocID="{F0D77796-E39E-4DB3-81A5-0B4728A3D932}" presName="theList" presStyleCnt="0">
        <dgm:presLayoutVars>
          <dgm:dir/>
          <dgm:animLvl val="lvl"/>
          <dgm:resizeHandles val="exact"/>
        </dgm:presLayoutVars>
      </dgm:prSet>
      <dgm:spPr/>
    </dgm:pt>
    <dgm:pt modelId="{A5056BC3-411E-44F7-9209-8AF688EC81BB}" type="pres">
      <dgm:prSet presAssocID="{18B9352B-EF2C-4494-8739-2E4324B8D58B}" presName="compNode" presStyleCnt="0"/>
      <dgm:spPr/>
    </dgm:pt>
    <dgm:pt modelId="{4B0399FD-AB2C-4015-A92A-852C9A3C5ABE}" type="pres">
      <dgm:prSet presAssocID="{18B9352B-EF2C-4494-8739-2E4324B8D58B}" presName="noGeometry" presStyleCnt="0"/>
      <dgm:spPr/>
    </dgm:pt>
    <dgm:pt modelId="{F179C9FC-830F-4B04-8ED0-ED7975692596}" type="pres">
      <dgm:prSet presAssocID="{18B9352B-EF2C-4494-8739-2E4324B8D58B}" presName="childTextVisible" presStyleLbl="bgAccFollowNode1" presStyleIdx="0" presStyleCnt="3">
        <dgm:presLayoutVars>
          <dgm:bulletEnabled val="1"/>
        </dgm:presLayoutVars>
      </dgm:prSet>
      <dgm:spPr/>
    </dgm:pt>
    <dgm:pt modelId="{884FA026-7425-41FD-9974-E5AC44D287C1}" type="pres">
      <dgm:prSet presAssocID="{18B9352B-EF2C-4494-8739-2E4324B8D58B}" presName="childTextHidden" presStyleLbl="bgAccFollowNode1" presStyleIdx="0" presStyleCnt="3"/>
      <dgm:spPr/>
    </dgm:pt>
    <dgm:pt modelId="{B03C3AC2-9F61-4829-BC99-823C57CFF08F}" type="pres">
      <dgm:prSet presAssocID="{18B9352B-EF2C-4494-8739-2E4324B8D58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2E7442D-5A33-44F0-8F44-A350A8332329}" type="pres">
      <dgm:prSet presAssocID="{18B9352B-EF2C-4494-8739-2E4324B8D58B}" presName="aSpace" presStyleCnt="0"/>
      <dgm:spPr/>
    </dgm:pt>
    <dgm:pt modelId="{A66A15F3-4023-4D03-9C41-6011B2488529}" type="pres">
      <dgm:prSet presAssocID="{F9F1AF1B-5782-46ED-913E-3E364B40FF75}" presName="compNode" presStyleCnt="0"/>
      <dgm:spPr/>
    </dgm:pt>
    <dgm:pt modelId="{77C94A75-39B5-4793-A284-DC89799B71B2}" type="pres">
      <dgm:prSet presAssocID="{F9F1AF1B-5782-46ED-913E-3E364B40FF75}" presName="noGeometry" presStyleCnt="0"/>
      <dgm:spPr/>
    </dgm:pt>
    <dgm:pt modelId="{95616579-02FA-43EC-810F-B61531016883}" type="pres">
      <dgm:prSet presAssocID="{F9F1AF1B-5782-46ED-913E-3E364B40FF75}" presName="childTextVisible" presStyleLbl="bgAccFollowNode1" presStyleIdx="1" presStyleCnt="3">
        <dgm:presLayoutVars>
          <dgm:bulletEnabled val="1"/>
        </dgm:presLayoutVars>
      </dgm:prSet>
      <dgm:spPr/>
    </dgm:pt>
    <dgm:pt modelId="{426ECB8C-290D-4092-BCD1-5CB63F91F331}" type="pres">
      <dgm:prSet presAssocID="{F9F1AF1B-5782-46ED-913E-3E364B40FF75}" presName="childTextHidden" presStyleLbl="bgAccFollowNode1" presStyleIdx="1" presStyleCnt="3"/>
      <dgm:spPr/>
    </dgm:pt>
    <dgm:pt modelId="{DD834BB3-1318-4A05-A52E-77E512AD56D0}" type="pres">
      <dgm:prSet presAssocID="{F9F1AF1B-5782-46ED-913E-3E364B40FF7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171AB87-3849-4C9C-89A1-3E069BB933FD}" type="pres">
      <dgm:prSet presAssocID="{F9F1AF1B-5782-46ED-913E-3E364B40FF75}" presName="aSpace" presStyleCnt="0"/>
      <dgm:spPr/>
    </dgm:pt>
    <dgm:pt modelId="{227F663E-5CD3-405F-850B-4DA0E7B2BC27}" type="pres">
      <dgm:prSet presAssocID="{4D4961F4-0A6A-40E3-965A-B9557118F89A}" presName="compNode" presStyleCnt="0"/>
      <dgm:spPr/>
    </dgm:pt>
    <dgm:pt modelId="{D16E9E43-4266-438D-9C20-38AF5FF66244}" type="pres">
      <dgm:prSet presAssocID="{4D4961F4-0A6A-40E3-965A-B9557118F89A}" presName="noGeometry" presStyleCnt="0"/>
      <dgm:spPr/>
    </dgm:pt>
    <dgm:pt modelId="{AB6259BA-AE54-4AFC-BDBB-791F0548DE30}" type="pres">
      <dgm:prSet presAssocID="{4D4961F4-0A6A-40E3-965A-B9557118F89A}" presName="childTextVisible" presStyleLbl="bgAccFollowNode1" presStyleIdx="2" presStyleCnt="3">
        <dgm:presLayoutVars>
          <dgm:bulletEnabled val="1"/>
        </dgm:presLayoutVars>
      </dgm:prSet>
      <dgm:spPr/>
    </dgm:pt>
    <dgm:pt modelId="{E86CCBFF-4871-48EE-8D1F-5511E047DEC9}" type="pres">
      <dgm:prSet presAssocID="{4D4961F4-0A6A-40E3-965A-B9557118F89A}" presName="childTextHidden" presStyleLbl="bgAccFollowNode1" presStyleIdx="2" presStyleCnt="3"/>
      <dgm:spPr/>
    </dgm:pt>
    <dgm:pt modelId="{09836C35-34CA-4A0C-BE50-3EB5CEF4E554}" type="pres">
      <dgm:prSet presAssocID="{4D4961F4-0A6A-40E3-965A-B9557118F89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64A5507-C0B0-472B-8FE0-523C7A592AA3}" srcId="{F9F1AF1B-5782-46ED-913E-3E364B40FF75}" destId="{14844776-6087-4B69-8757-DB4237C08155}" srcOrd="0" destOrd="0" parTransId="{D9C54365-8DD6-4312-AC19-512D1E9641F5}" sibTransId="{773DD47A-8838-41B6-A00F-441A054E0FAD}"/>
    <dgm:cxn modelId="{4D99E339-D3A0-41D1-BB05-8C670EDF4BEC}" type="presOf" srcId="{F0D77796-E39E-4DB3-81A5-0B4728A3D932}" destId="{04D8DC30-D845-419D-A230-BFDEC76B8143}" srcOrd="0" destOrd="0" presId="urn:microsoft.com/office/officeart/2005/8/layout/hProcess6"/>
    <dgm:cxn modelId="{04EAB168-253B-4F4F-9309-3090DABF4163}" type="presOf" srcId="{14844776-6087-4B69-8757-DB4237C08155}" destId="{426ECB8C-290D-4092-BCD1-5CB63F91F331}" srcOrd="1" destOrd="0" presId="urn:microsoft.com/office/officeart/2005/8/layout/hProcess6"/>
    <dgm:cxn modelId="{9CC78672-488F-40CD-BEAE-D7CE77E2015B}" srcId="{F0D77796-E39E-4DB3-81A5-0B4728A3D932}" destId="{18B9352B-EF2C-4494-8739-2E4324B8D58B}" srcOrd="0" destOrd="0" parTransId="{A4AACE82-D62F-4D1E-9F4C-555EB0414B56}" sibTransId="{31096ADE-5A5E-48E3-88A9-8F8F9120DB72}"/>
    <dgm:cxn modelId="{37B5F174-426E-48E9-9D8A-031C431E72A7}" type="presOf" srcId="{4D4961F4-0A6A-40E3-965A-B9557118F89A}" destId="{09836C35-34CA-4A0C-BE50-3EB5CEF4E554}" srcOrd="0" destOrd="0" presId="urn:microsoft.com/office/officeart/2005/8/layout/hProcess6"/>
    <dgm:cxn modelId="{16294978-73B6-49DC-B223-F4ED1A66CA01}" type="presOf" srcId="{0C917699-AFCE-4B85-914D-B4DC6772374C}" destId="{884FA026-7425-41FD-9974-E5AC44D287C1}" srcOrd="1" destOrd="1" presId="urn:microsoft.com/office/officeart/2005/8/layout/hProcess6"/>
    <dgm:cxn modelId="{140FAD8B-C445-4495-8559-A3EA51076E8D}" type="presOf" srcId="{57A5FBA7-C6E2-4B80-A07E-23340F0914A6}" destId="{AB6259BA-AE54-4AFC-BDBB-791F0548DE30}" srcOrd="0" destOrd="0" presId="urn:microsoft.com/office/officeart/2005/8/layout/hProcess6"/>
    <dgm:cxn modelId="{FEA0088C-45E3-4EE4-A180-DC07C9EA637A}" type="presOf" srcId="{14844776-6087-4B69-8757-DB4237C08155}" destId="{95616579-02FA-43EC-810F-B61531016883}" srcOrd="0" destOrd="0" presId="urn:microsoft.com/office/officeart/2005/8/layout/hProcess6"/>
    <dgm:cxn modelId="{FFDA0A95-83FA-4698-A14D-928052F4EDE1}" type="presOf" srcId="{0878C9BB-817F-461D-86A1-8654AFAF6CFC}" destId="{F179C9FC-830F-4B04-8ED0-ED7975692596}" srcOrd="0" destOrd="0" presId="urn:microsoft.com/office/officeart/2005/8/layout/hProcess6"/>
    <dgm:cxn modelId="{EEA7A19C-A6F0-41D5-92D0-CBC5175D28D3}" type="presOf" srcId="{F9F1AF1B-5782-46ED-913E-3E364B40FF75}" destId="{DD834BB3-1318-4A05-A52E-77E512AD56D0}" srcOrd="0" destOrd="0" presId="urn:microsoft.com/office/officeart/2005/8/layout/hProcess6"/>
    <dgm:cxn modelId="{5DAA41A2-8D34-448B-86A5-445430D09734}" srcId="{18B9352B-EF2C-4494-8739-2E4324B8D58B}" destId="{0878C9BB-817F-461D-86A1-8654AFAF6CFC}" srcOrd="0" destOrd="0" parTransId="{28B63554-78E8-4A5B-BF7B-3A9EFE61A991}" sibTransId="{7EE3E058-B450-4615-B32E-990F91A26CFE}"/>
    <dgm:cxn modelId="{23DE77A6-0649-482B-B8D8-E4EB7192A638}" type="presOf" srcId="{0C917699-AFCE-4B85-914D-B4DC6772374C}" destId="{F179C9FC-830F-4B04-8ED0-ED7975692596}" srcOrd="0" destOrd="1" presId="urn:microsoft.com/office/officeart/2005/8/layout/hProcess6"/>
    <dgm:cxn modelId="{1C0BB4A8-C8E4-4504-A477-A751A09D77E9}" srcId="{18B9352B-EF2C-4494-8739-2E4324B8D58B}" destId="{0C917699-AFCE-4B85-914D-B4DC6772374C}" srcOrd="1" destOrd="0" parTransId="{FDE6F9F7-E6A3-4B89-973B-920A61AE0C1B}" sibTransId="{2344F1D1-8E2E-4113-A14C-E1D5D47361F0}"/>
    <dgm:cxn modelId="{3A38A5B5-65D9-4FEF-83B6-99000B7D3FB6}" srcId="{F0D77796-E39E-4DB3-81A5-0B4728A3D932}" destId="{4D4961F4-0A6A-40E3-965A-B9557118F89A}" srcOrd="2" destOrd="0" parTransId="{5E1CFD16-5E10-4184-A7C5-DACCB71FA983}" sibTransId="{234EBC81-4145-4BEB-886F-257B09531C58}"/>
    <dgm:cxn modelId="{750975C3-B76D-43A9-A4AE-0FA704FF17FC}" srcId="{F0D77796-E39E-4DB3-81A5-0B4728A3D932}" destId="{F9F1AF1B-5782-46ED-913E-3E364B40FF75}" srcOrd="1" destOrd="0" parTransId="{33B14F52-E900-43D1-BD50-758260D3D665}" sibTransId="{9DA975DE-78C0-4986-9D94-ED0D1201246B}"/>
    <dgm:cxn modelId="{DD8D7FC8-809C-4D12-A1BE-1982689263FB}" type="presOf" srcId="{57A5FBA7-C6E2-4B80-A07E-23340F0914A6}" destId="{E86CCBFF-4871-48EE-8D1F-5511E047DEC9}" srcOrd="1" destOrd="0" presId="urn:microsoft.com/office/officeart/2005/8/layout/hProcess6"/>
    <dgm:cxn modelId="{7A4C98D6-E0AC-4E1D-AA38-F8E131BE15FB}" type="presOf" srcId="{18B9352B-EF2C-4494-8739-2E4324B8D58B}" destId="{B03C3AC2-9F61-4829-BC99-823C57CFF08F}" srcOrd="0" destOrd="0" presId="urn:microsoft.com/office/officeart/2005/8/layout/hProcess6"/>
    <dgm:cxn modelId="{E76493F3-9473-4FA2-A3C5-5B08698B2EFC}" type="presOf" srcId="{0878C9BB-817F-461D-86A1-8654AFAF6CFC}" destId="{884FA026-7425-41FD-9974-E5AC44D287C1}" srcOrd="1" destOrd="0" presId="urn:microsoft.com/office/officeart/2005/8/layout/hProcess6"/>
    <dgm:cxn modelId="{C4D6C9F3-255C-478F-A3CB-FFA8B1C5C68A}" srcId="{4D4961F4-0A6A-40E3-965A-B9557118F89A}" destId="{57A5FBA7-C6E2-4B80-A07E-23340F0914A6}" srcOrd="0" destOrd="0" parTransId="{92E3472A-FC52-4A4D-9E36-40E73D387060}" sibTransId="{7480B15A-031F-466F-8DBA-61ADFD592E64}"/>
    <dgm:cxn modelId="{25637A0D-AC33-4D6F-ACB7-14A2588B5E3B}" type="presParOf" srcId="{04D8DC30-D845-419D-A230-BFDEC76B8143}" destId="{A5056BC3-411E-44F7-9209-8AF688EC81BB}" srcOrd="0" destOrd="0" presId="urn:microsoft.com/office/officeart/2005/8/layout/hProcess6"/>
    <dgm:cxn modelId="{3414697B-8577-4213-84E0-1635A26DD8DE}" type="presParOf" srcId="{A5056BC3-411E-44F7-9209-8AF688EC81BB}" destId="{4B0399FD-AB2C-4015-A92A-852C9A3C5ABE}" srcOrd="0" destOrd="0" presId="urn:microsoft.com/office/officeart/2005/8/layout/hProcess6"/>
    <dgm:cxn modelId="{8698D7BA-ED9F-4693-A3E6-BFE546A8F138}" type="presParOf" srcId="{A5056BC3-411E-44F7-9209-8AF688EC81BB}" destId="{F179C9FC-830F-4B04-8ED0-ED7975692596}" srcOrd="1" destOrd="0" presId="urn:microsoft.com/office/officeart/2005/8/layout/hProcess6"/>
    <dgm:cxn modelId="{BE8A657A-5DEC-4DAA-9144-BBF2D477E31C}" type="presParOf" srcId="{A5056BC3-411E-44F7-9209-8AF688EC81BB}" destId="{884FA026-7425-41FD-9974-E5AC44D287C1}" srcOrd="2" destOrd="0" presId="urn:microsoft.com/office/officeart/2005/8/layout/hProcess6"/>
    <dgm:cxn modelId="{3D23F826-6D94-4733-B248-5F2D1186ED9E}" type="presParOf" srcId="{A5056BC3-411E-44F7-9209-8AF688EC81BB}" destId="{B03C3AC2-9F61-4829-BC99-823C57CFF08F}" srcOrd="3" destOrd="0" presId="urn:microsoft.com/office/officeart/2005/8/layout/hProcess6"/>
    <dgm:cxn modelId="{0AB9443F-1FF1-4738-BF05-355D02E7F037}" type="presParOf" srcId="{04D8DC30-D845-419D-A230-BFDEC76B8143}" destId="{52E7442D-5A33-44F0-8F44-A350A8332329}" srcOrd="1" destOrd="0" presId="urn:microsoft.com/office/officeart/2005/8/layout/hProcess6"/>
    <dgm:cxn modelId="{6235F513-5B96-4B01-AD59-166305197669}" type="presParOf" srcId="{04D8DC30-D845-419D-A230-BFDEC76B8143}" destId="{A66A15F3-4023-4D03-9C41-6011B2488529}" srcOrd="2" destOrd="0" presId="urn:microsoft.com/office/officeart/2005/8/layout/hProcess6"/>
    <dgm:cxn modelId="{446A134F-8862-44EC-9A47-2CD470ED92D9}" type="presParOf" srcId="{A66A15F3-4023-4D03-9C41-6011B2488529}" destId="{77C94A75-39B5-4793-A284-DC89799B71B2}" srcOrd="0" destOrd="0" presId="urn:microsoft.com/office/officeart/2005/8/layout/hProcess6"/>
    <dgm:cxn modelId="{985F5641-734E-4EF7-A9A7-BE5289C303EE}" type="presParOf" srcId="{A66A15F3-4023-4D03-9C41-6011B2488529}" destId="{95616579-02FA-43EC-810F-B61531016883}" srcOrd="1" destOrd="0" presId="urn:microsoft.com/office/officeart/2005/8/layout/hProcess6"/>
    <dgm:cxn modelId="{29156652-C499-4EC6-8FD2-45550BD79E54}" type="presParOf" srcId="{A66A15F3-4023-4D03-9C41-6011B2488529}" destId="{426ECB8C-290D-4092-BCD1-5CB63F91F331}" srcOrd="2" destOrd="0" presId="urn:microsoft.com/office/officeart/2005/8/layout/hProcess6"/>
    <dgm:cxn modelId="{3F22FDC5-176F-43F5-A75E-6E421FE008EC}" type="presParOf" srcId="{A66A15F3-4023-4D03-9C41-6011B2488529}" destId="{DD834BB3-1318-4A05-A52E-77E512AD56D0}" srcOrd="3" destOrd="0" presId="urn:microsoft.com/office/officeart/2005/8/layout/hProcess6"/>
    <dgm:cxn modelId="{1B826FA7-4369-413F-A74A-67518690C440}" type="presParOf" srcId="{04D8DC30-D845-419D-A230-BFDEC76B8143}" destId="{6171AB87-3849-4C9C-89A1-3E069BB933FD}" srcOrd="3" destOrd="0" presId="urn:microsoft.com/office/officeart/2005/8/layout/hProcess6"/>
    <dgm:cxn modelId="{FCF79370-FFDB-435C-B4CE-8A650FC31870}" type="presParOf" srcId="{04D8DC30-D845-419D-A230-BFDEC76B8143}" destId="{227F663E-5CD3-405F-850B-4DA0E7B2BC27}" srcOrd="4" destOrd="0" presId="urn:microsoft.com/office/officeart/2005/8/layout/hProcess6"/>
    <dgm:cxn modelId="{34FD78A7-0C71-4C0E-912B-F83E5D0C3FF0}" type="presParOf" srcId="{227F663E-5CD3-405F-850B-4DA0E7B2BC27}" destId="{D16E9E43-4266-438D-9C20-38AF5FF66244}" srcOrd="0" destOrd="0" presId="urn:microsoft.com/office/officeart/2005/8/layout/hProcess6"/>
    <dgm:cxn modelId="{5CC262B0-8070-4DA9-8379-D00EDE68BA7A}" type="presParOf" srcId="{227F663E-5CD3-405F-850B-4DA0E7B2BC27}" destId="{AB6259BA-AE54-4AFC-BDBB-791F0548DE30}" srcOrd="1" destOrd="0" presId="urn:microsoft.com/office/officeart/2005/8/layout/hProcess6"/>
    <dgm:cxn modelId="{77E4F502-5B5D-4AEC-B669-8D36D23317D6}" type="presParOf" srcId="{227F663E-5CD3-405F-850B-4DA0E7B2BC27}" destId="{E86CCBFF-4871-48EE-8D1F-5511E047DEC9}" srcOrd="2" destOrd="0" presId="urn:microsoft.com/office/officeart/2005/8/layout/hProcess6"/>
    <dgm:cxn modelId="{0F0B6ABF-5342-41CB-BA21-D176610F87B0}" type="presParOf" srcId="{227F663E-5CD3-405F-850B-4DA0E7B2BC27}" destId="{09836C35-34CA-4A0C-BE50-3EB5CEF4E55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77796-E39E-4DB3-81A5-0B4728A3D93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8B9352B-EF2C-4494-8739-2E4324B8D58B}">
      <dgm:prSet phldrT="[Tekst]" phldr="0"/>
      <dgm:spPr/>
      <dgm:t>
        <a:bodyPr/>
        <a:lstStyle/>
        <a:p>
          <a:r>
            <a:rPr lang="nl-NL">
              <a:latin typeface="Arial" panose="020B0604020202020204"/>
            </a:rPr>
            <a:t>Nu</a:t>
          </a:r>
          <a:endParaRPr lang="nl-NL"/>
        </a:p>
      </dgm:t>
    </dgm:pt>
    <dgm:pt modelId="{A4AACE82-D62F-4D1E-9F4C-555EB0414B56}" type="parTrans" cxnId="{9CC78672-488F-40CD-BEAE-D7CE77E2015B}">
      <dgm:prSet/>
      <dgm:spPr/>
      <dgm:t>
        <a:bodyPr/>
        <a:lstStyle/>
        <a:p>
          <a:endParaRPr lang="nl-NL"/>
        </a:p>
      </dgm:t>
    </dgm:pt>
    <dgm:pt modelId="{31096ADE-5A5E-48E3-88A9-8F8F9120DB72}" type="sibTrans" cxnId="{9CC78672-488F-40CD-BEAE-D7CE77E2015B}">
      <dgm:prSet/>
      <dgm:spPr/>
      <dgm:t>
        <a:bodyPr/>
        <a:lstStyle/>
        <a:p>
          <a:endParaRPr lang="nl-NL"/>
        </a:p>
      </dgm:t>
    </dgm:pt>
    <dgm:pt modelId="{0878C9BB-817F-461D-86A1-8654AFAF6CFC}">
      <dgm:prSet phldrT="[Tekst]" phldr="0" custT="1"/>
      <dgm:spPr/>
      <dgm:t>
        <a:bodyPr/>
        <a:lstStyle/>
        <a:p>
          <a:r>
            <a:rPr lang="nl-NL" sz="1400" dirty="0"/>
            <a:t>Bespreek de keuze en voer deze in op Zermelo</a:t>
          </a:r>
        </a:p>
      </dgm:t>
    </dgm:pt>
    <dgm:pt modelId="{28B63554-78E8-4A5B-BF7B-3A9EFE61A991}" type="parTrans" cxnId="{5DAA41A2-8D34-448B-86A5-445430D09734}">
      <dgm:prSet/>
      <dgm:spPr/>
      <dgm:t>
        <a:bodyPr/>
        <a:lstStyle/>
        <a:p>
          <a:endParaRPr lang="nl-NL"/>
        </a:p>
      </dgm:t>
    </dgm:pt>
    <dgm:pt modelId="{7EE3E058-B450-4615-B32E-990F91A26CFE}" type="sibTrans" cxnId="{5DAA41A2-8D34-448B-86A5-445430D09734}">
      <dgm:prSet/>
      <dgm:spPr/>
      <dgm:t>
        <a:bodyPr/>
        <a:lstStyle/>
        <a:p>
          <a:endParaRPr lang="nl-NL"/>
        </a:p>
      </dgm:t>
    </dgm:pt>
    <dgm:pt modelId="{F9F1AF1B-5782-46ED-913E-3E364B40FF75}">
      <dgm:prSet phldrT="[Tekst]"/>
      <dgm:spPr/>
      <dgm:t>
        <a:bodyPr/>
        <a:lstStyle/>
        <a:p>
          <a:r>
            <a:rPr lang="nl-NL" dirty="0"/>
            <a:t>27/3</a:t>
          </a:r>
        </a:p>
      </dgm:t>
    </dgm:pt>
    <dgm:pt modelId="{33B14F52-E900-43D1-BD50-758260D3D665}" type="parTrans" cxnId="{750975C3-B76D-43A9-A4AE-0FA704FF17FC}">
      <dgm:prSet/>
      <dgm:spPr/>
      <dgm:t>
        <a:bodyPr/>
        <a:lstStyle/>
        <a:p>
          <a:endParaRPr lang="nl-NL"/>
        </a:p>
      </dgm:t>
    </dgm:pt>
    <dgm:pt modelId="{9DA975DE-78C0-4986-9D94-ED0D1201246B}" type="sibTrans" cxnId="{750975C3-B76D-43A9-A4AE-0FA704FF17FC}">
      <dgm:prSet/>
      <dgm:spPr/>
      <dgm:t>
        <a:bodyPr/>
        <a:lstStyle/>
        <a:p>
          <a:endParaRPr lang="nl-NL"/>
        </a:p>
      </dgm:t>
    </dgm:pt>
    <dgm:pt modelId="{14844776-6087-4B69-8757-DB4237C08155}">
      <dgm:prSet phldrT="[Tekst]" custT="1"/>
      <dgm:spPr/>
      <dgm:t>
        <a:bodyPr/>
        <a:lstStyle/>
        <a:p>
          <a:r>
            <a:rPr lang="nl-NL" sz="1400" dirty="0"/>
            <a:t>uiterlijk keuzeformulier inleveren Zermelo</a:t>
          </a:r>
        </a:p>
      </dgm:t>
    </dgm:pt>
    <dgm:pt modelId="{D9C54365-8DD6-4312-AC19-512D1E9641F5}" type="parTrans" cxnId="{164A5507-C0B0-472B-8FE0-523C7A592AA3}">
      <dgm:prSet/>
      <dgm:spPr/>
      <dgm:t>
        <a:bodyPr/>
        <a:lstStyle/>
        <a:p>
          <a:endParaRPr lang="nl-NL"/>
        </a:p>
      </dgm:t>
    </dgm:pt>
    <dgm:pt modelId="{773DD47A-8838-41B6-A00F-441A054E0FAD}" type="sibTrans" cxnId="{164A5507-C0B0-472B-8FE0-523C7A592AA3}">
      <dgm:prSet/>
      <dgm:spPr/>
      <dgm:t>
        <a:bodyPr/>
        <a:lstStyle/>
        <a:p>
          <a:endParaRPr lang="nl-NL"/>
        </a:p>
      </dgm:t>
    </dgm:pt>
    <dgm:pt modelId="{4D4961F4-0A6A-40E3-965A-B9557118F89A}">
      <dgm:prSet phldrT="[Tekst]"/>
      <dgm:spPr/>
      <dgm:t>
        <a:bodyPr/>
        <a:lstStyle/>
        <a:p>
          <a:r>
            <a:rPr lang="nl-NL" dirty="0"/>
            <a:t>april</a:t>
          </a:r>
        </a:p>
      </dgm:t>
    </dgm:pt>
    <dgm:pt modelId="{5E1CFD16-5E10-4184-A7C5-DACCB71FA983}" type="parTrans" cxnId="{3A38A5B5-65D9-4FEF-83B6-99000B7D3FB6}">
      <dgm:prSet/>
      <dgm:spPr/>
      <dgm:t>
        <a:bodyPr/>
        <a:lstStyle/>
        <a:p>
          <a:endParaRPr lang="nl-NL"/>
        </a:p>
      </dgm:t>
    </dgm:pt>
    <dgm:pt modelId="{234EBC81-4145-4BEB-886F-257B09531C58}" type="sibTrans" cxnId="{3A38A5B5-65D9-4FEF-83B6-99000B7D3FB6}">
      <dgm:prSet/>
      <dgm:spPr/>
      <dgm:t>
        <a:bodyPr/>
        <a:lstStyle/>
        <a:p>
          <a:endParaRPr lang="nl-NL"/>
        </a:p>
      </dgm:t>
    </dgm:pt>
    <dgm:pt modelId="{57A5FBA7-C6E2-4B80-A07E-23340F0914A6}">
      <dgm:prSet phldrT="[Tekst]" custT="1"/>
      <dgm:spPr/>
      <dgm:t>
        <a:bodyPr/>
        <a:lstStyle/>
        <a:p>
          <a:r>
            <a:rPr lang="nl-NL" sz="1400" dirty="0"/>
            <a:t>Keuzeformulier ondertekend door ouders/ verzorgers</a:t>
          </a:r>
        </a:p>
      </dgm:t>
    </dgm:pt>
    <dgm:pt modelId="{92E3472A-FC52-4A4D-9E36-40E73D387060}" type="parTrans" cxnId="{C4D6C9F3-255C-478F-A3CB-FFA8B1C5C68A}">
      <dgm:prSet/>
      <dgm:spPr/>
      <dgm:t>
        <a:bodyPr/>
        <a:lstStyle/>
        <a:p>
          <a:endParaRPr lang="nl-NL"/>
        </a:p>
      </dgm:t>
    </dgm:pt>
    <dgm:pt modelId="{7480B15A-031F-466F-8DBA-61ADFD592E64}" type="sibTrans" cxnId="{C4D6C9F3-255C-478F-A3CB-FFA8B1C5C68A}">
      <dgm:prSet/>
      <dgm:spPr/>
      <dgm:t>
        <a:bodyPr/>
        <a:lstStyle/>
        <a:p>
          <a:endParaRPr lang="nl-NL"/>
        </a:p>
      </dgm:t>
    </dgm:pt>
    <dgm:pt modelId="{04D8DC30-D845-419D-A230-BFDEC76B8143}" type="pres">
      <dgm:prSet presAssocID="{F0D77796-E39E-4DB3-81A5-0B4728A3D932}" presName="theList" presStyleCnt="0">
        <dgm:presLayoutVars>
          <dgm:dir/>
          <dgm:animLvl val="lvl"/>
          <dgm:resizeHandles val="exact"/>
        </dgm:presLayoutVars>
      </dgm:prSet>
      <dgm:spPr/>
    </dgm:pt>
    <dgm:pt modelId="{A5056BC3-411E-44F7-9209-8AF688EC81BB}" type="pres">
      <dgm:prSet presAssocID="{18B9352B-EF2C-4494-8739-2E4324B8D58B}" presName="compNode" presStyleCnt="0"/>
      <dgm:spPr/>
    </dgm:pt>
    <dgm:pt modelId="{4B0399FD-AB2C-4015-A92A-852C9A3C5ABE}" type="pres">
      <dgm:prSet presAssocID="{18B9352B-EF2C-4494-8739-2E4324B8D58B}" presName="noGeometry" presStyleCnt="0"/>
      <dgm:spPr/>
    </dgm:pt>
    <dgm:pt modelId="{F179C9FC-830F-4B04-8ED0-ED7975692596}" type="pres">
      <dgm:prSet presAssocID="{18B9352B-EF2C-4494-8739-2E4324B8D58B}" presName="childTextVisible" presStyleLbl="bgAccFollowNode1" presStyleIdx="0" presStyleCnt="3">
        <dgm:presLayoutVars>
          <dgm:bulletEnabled val="1"/>
        </dgm:presLayoutVars>
      </dgm:prSet>
      <dgm:spPr/>
    </dgm:pt>
    <dgm:pt modelId="{884FA026-7425-41FD-9974-E5AC44D287C1}" type="pres">
      <dgm:prSet presAssocID="{18B9352B-EF2C-4494-8739-2E4324B8D58B}" presName="childTextHidden" presStyleLbl="bgAccFollowNode1" presStyleIdx="0" presStyleCnt="3"/>
      <dgm:spPr/>
    </dgm:pt>
    <dgm:pt modelId="{B03C3AC2-9F61-4829-BC99-823C57CFF08F}" type="pres">
      <dgm:prSet presAssocID="{18B9352B-EF2C-4494-8739-2E4324B8D58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2E7442D-5A33-44F0-8F44-A350A8332329}" type="pres">
      <dgm:prSet presAssocID="{18B9352B-EF2C-4494-8739-2E4324B8D58B}" presName="aSpace" presStyleCnt="0"/>
      <dgm:spPr/>
    </dgm:pt>
    <dgm:pt modelId="{A66A15F3-4023-4D03-9C41-6011B2488529}" type="pres">
      <dgm:prSet presAssocID="{F9F1AF1B-5782-46ED-913E-3E364B40FF75}" presName="compNode" presStyleCnt="0"/>
      <dgm:spPr/>
    </dgm:pt>
    <dgm:pt modelId="{77C94A75-39B5-4793-A284-DC89799B71B2}" type="pres">
      <dgm:prSet presAssocID="{F9F1AF1B-5782-46ED-913E-3E364B40FF75}" presName="noGeometry" presStyleCnt="0"/>
      <dgm:spPr/>
    </dgm:pt>
    <dgm:pt modelId="{95616579-02FA-43EC-810F-B61531016883}" type="pres">
      <dgm:prSet presAssocID="{F9F1AF1B-5782-46ED-913E-3E364B40FF75}" presName="childTextVisible" presStyleLbl="bgAccFollowNode1" presStyleIdx="1" presStyleCnt="3" custScaleX="110407">
        <dgm:presLayoutVars>
          <dgm:bulletEnabled val="1"/>
        </dgm:presLayoutVars>
      </dgm:prSet>
      <dgm:spPr/>
    </dgm:pt>
    <dgm:pt modelId="{426ECB8C-290D-4092-BCD1-5CB63F91F331}" type="pres">
      <dgm:prSet presAssocID="{F9F1AF1B-5782-46ED-913E-3E364B40FF75}" presName="childTextHidden" presStyleLbl="bgAccFollowNode1" presStyleIdx="1" presStyleCnt="3"/>
      <dgm:spPr/>
    </dgm:pt>
    <dgm:pt modelId="{DD834BB3-1318-4A05-A52E-77E512AD56D0}" type="pres">
      <dgm:prSet presAssocID="{F9F1AF1B-5782-46ED-913E-3E364B40FF7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171AB87-3849-4C9C-89A1-3E069BB933FD}" type="pres">
      <dgm:prSet presAssocID="{F9F1AF1B-5782-46ED-913E-3E364B40FF75}" presName="aSpace" presStyleCnt="0"/>
      <dgm:spPr/>
    </dgm:pt>
    <dgm:pt modelId="{227F663E-5CD3-405F-850B-4DA0E7B2BC27}" type="pres">
      <dgm:prSet presAssocID="{4D4961F4-0A6A-40E3-965A-B9557118F89A}" presName="compNode" presStyleCnt="0"/>
      <dgm:spPr/>
    </dgm:pt>
    <dgm:pt modelId="{D16E9E43-4266-438D-9C20-38AF5FF66244}" type="pres">
      <dgm:prSet presAssocID="{4D4961F4-0A6A-40E3-965A-B9557118F89A}" presName="noGeometry" presStyleCnt="0"/>
      <dgm:spPr/>
    </dgm:pt>
    <dgm:pt modelId="{AB6259BA-AE54-4AFC-BDBB-791F0548DE30}" type="pres">
      <dgm:prSet presAssocID="{4D4961F4-0A6A-40E3-965A-B9557118F89A}" presName="childTextVisible" presStyleLbl="bgAccFollowNode1" presStyleIdx="2" presStyleCnt="3" custScaleX="109913">
        <dgm:presLayoutVars>
          <dgm:bulletEnabled val="1"/>
        </dgm:presLayoutVars>
      </dgm:prSet>
      <dgm:spPr/>
    </dgm:pt>
    <dgm:pt modelId="{E86CCBFF-4871-48EE-8D1F-5511E047DEC9}" type="pres">
      <dgm:prSet presAssocID="{4D4961F4-0A6A-40E3-965A-B9557118F89A}" presName="childTextHidden" presStyleLbl="bgAccFollowNode1" presStyleIdx="2" presStyleCnt="3"/>
      <dgm:spPr/>
    </dgm:pt>
    <dgm:pt modelId="{09836C35-34CA-4A0C-BE50-3EB5CEF4E554}" type="pres">
      <dgm:prSet presAssocID="{4D4961F4-0A6A-40E3-965A-B9557118F89A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64A5507-C0B0-472B-8FE0-523C7A592AA3}" srcId="{F9F1AF1B-5782-46ED-913E-3E364B40FF75}" destId="{14844776-6087-4B69-8757-DB4237C08155}" srcOrd="0" destOrd="0" parTransId="{D9C54365-8DD6-4312-AC19-512D1E9641F5}" sibTransId="{773DD47A-8838-41B6-A00F-441A054E0FAD}"/>
    <dgm:cxn modelId="{4D99E339-D3A0-41D1-BB05-8C670EDF4BEC}" type="presOf" srcId="{F0D77796-E39E-4DB3-81A5-0B4728A3D932}" destId="{04D8DC30-D845-419D-A230-BFDEC76B8143}" srcOrd="0" destOrd="0" presId="urn:microsoft.com/office/officeart/2005/8/layout/hProcess6"/>
    <dgm:cxn modelId="{04EAB168-253B-4F4F-9309-3090DABF4163}" type="presOf" srcId="{14844776-6087-4B69-8757-DB4237C08155}" destId="{426ECB8C-290D-4092-BCD1-5CB63F91F331}" srcOrd="1" destOrd="0" presId="urn:microsoft.com/office/officeart/2005/8/layout/hProcess6"/>
    <dgm:cxn modelId="{9CC78672-488F-40CD-BEAE-D7CE77E2015B}" srcId="{F0D77796-E39E-4DB3-81A5-0B4728A3D932}" destId="{18B9352B-EF2C-4494-8739-2E4324B8D58B}" srcOrd="0" destOrd="0" parTransId="{A4AACE82-D62F-4D1E-9F4C-555EB0414B56}" sibTransId="{31096ADE-5A5E-48E3-88A9-8F8F9120DB72}"/>
    <dgm:cxn modelId="{37B5F174-426E-48E9-9D8A-031C431E72A7}" type="presOf" srcId="{4D4961F4-0A6A-40E3-965A-B9557118F89A}" destId="{09836C35-34CA-4A0C-BE50-3EB5CEF4E554}" srcOrd="0" destOrd="0" presId="urn:microsoft.com/office/officeart/2005/8/layout/hProcess6"/>
    <dgm:cxn modelId="{140FAD8B-C445-4495-8559-A3EA51076E8D}" type="presOf" srcId="{57A5FBA7-C6E2-4B80-A07E-23340F0914A6}" destId="{AB6259BA-AE54-4AFC-BDBB-791F0548DE30}" srcOrd="0" destOrd="0" presId="urn:microsoft.com/office/officeart/2005/8/layout/hProcess6"/>
    <dgm:cxn modelId="{FEA0088C-45E3-4EE4-A180-DC07C9EA637A}" type="presOf" srcId="{14844776-6087-4B69-8757-DB4237C08155}" destId="{95616579-02FA-43EC-810F-B61531016883}" srcOrd="0" destOrd="0" presId="urn:microsoft.com/office/officeart/2005/8/layout/hProcess6"/>
    <dgm:cxn modelId="{FFDA0A95-83FA-4698-A14D-928052F4EDE1}" type="presOf" srcId="{0878C9BB-817F-461D-86A1-8654AFAF6CFC}" destId="{F179C9FC-830F-4B04-8ED0-ED7975692596}" srcOrd="0" destOrd="0" presId="urn:microsoft.com/office/officeart/2005/8/layout/hProcess6"/>
    <dgm:cxn modelId="{EEA7A19C-A6F0-41D5-92D0-CBC5175D28D3}" type="presOf" srcId="{F9F1AF1B-5782-46ED-913E-3E364B40FF75}" destId="{DD834BB3-1318-4A05-A52E-77E512AD56D0}" srcOrd="0" destOrd="0" presId="urn:microsoft.com/office/officeart/2005/8/layout/hProcess6"/>
    <dgm:cxn modelId="{5DAA41A2-8D34-448B-86A5-445430D09734}" srcId="{18B9352B-EF2C-4494-8739-2E4324B8D58B}" destId="{0878C9BB-817F-461D-86A1-8654AFAF6CFC}" srcOrd="0" destOrd="0" parTransId="{28B63554-78E8-4A5B-BF7B-3A9EFE61A991}" sibTransId="{7EE3E058-B450-4615-B32E-990F91A26CFE}"/>
    <dgm:cxn modelId="{3A38A5B5-65D9-4FEF-83B6-99000B7D3FB6}" srcId="{F0D77796-E39E-4DB3-81A5-0B4728A3D932}" destId="{4D4961F4-0A6A-40E3-965A-B9557118F89A}" srcOrd="2" destOrd="0" parTransId="{5E1CFD16-5E10-4184-A7C5-DACCB71FA983}" sibTransId="{234EBC81-4145-4BEB-886F-257B09531C58}"/>
    <dgm:cxn modelId="{750975C3-B76D-43A9-A4AE-0FA704FF17FC}" srcId="{F0D77796-E39E-4DB3-81A5-0B4728A3D932}" destId="{F9F1AF1B-5782-46ED-913E-3E364B40FF75}" srcOrd="1" destOrd="0" parTransId="{33B14F52-E900-43D1-BD50-758260D3D665}" sibTransId="{9DA975DE-78C0-4986-9D94-ED0D1201246B}"/>
    <dgm:cxn modelId="{DD8D7FC8-809C-4D12-A1BE-1982689263FB}" type="presOf" srcId="{57A5FBA7-C6E2-4B80-A07E-23340F0914A6}" destId="{E86CCBFF-4871-48EE-8D1F-5511E047DEC9}" srcOrd="1" destOrd="0" presId="urn:microsoft.com/office/officeart/2005/8/layout/hProcess6"/>
    <dgm:cxn modelId="{7A4C98D6-E0AC-4E1D-AA38-F8E131BE15FB}" type="presOf" srcId="{18B9352B-EF2C-4494-8739-2E4324B8D58B}" destId="{B03C3AC2-9F61-4829-BC99-823C57CFF08F}" srcOrd="0" destOrd="0" presId="urn:microsoft.com/office/officeart/2005/8/layout/hProcess6"/>
    <dgm:cxn modelId="{E76493F3-9473-4FA2-A3C5-5B08698B2EFC}" type="presOf" srcId="{0878C9BB-817F-461D-86A1-8654AFAF6CFC}" destId="{884FA026-7425-41FD-9974-E5AC44D287C1}" srcOrd="1" destOrd="0" presId="urn:microsoft.com/office/officeart/2005/8/layout/hProcess6"/>
    <dgm:cxn modelId="{C4D6C9F3-255C-478F-A3CB-FFA8B1C5C68A}" srcId="{4D4961F4-0A6A-40E3-965A-B9557118F89A}" destId="{57A5FBA7-C6E2-4B80-A07E-23340F0914A6}" srcOrd="0" destOrd="0" parTransId="{92E3472A-FC52-4A4D-9E36-40E73D387060}" sibTransId="{7480B15A-031F-466F-8DBA-61ADFD592E64}"/>
    <dgm:cxn modelId="{25637A0D-AC33-4D6F-ACB7-14A2588B5E3B}" type="presParOf" srcId="{04D8DC30-D845-419D-A230-BFDEC76B8143}" destId="{A5056BC3-411E-44F7-9209-8AF688EC81BB}" srcOrd="0" destOrd="0" presId="urn:microsoft.com/office/officeart/2005/8/layout/hProcess6"/>
    <dgm:cxn modelId="{3414697B-8577-4213-84E0-1635A26DD8DE}" type="presParOf" srcId="{A5056BC3-411E-44F7-9209-8AF688EC81BB}" destId="{4B0399FD-AB2C-4015-A92A-852C9A3C5ABE}" srcOrd="0" destOrd="0" presId="urn:microsoft.com/office/officeart/2005/8/layout/hProcess6"/>
    <dgm:cxn modelId="{8698D7BA-ED9F-4693-A3E6-BFE546A8F138}" type="presParOf" srcId="{A5056BC3-411E-44F7-9209-8AF688EC81BB}" destId="{F179C9FC-830F-4B04-8ED0-ED7975692596}" srcOrd="1" destOrd="0" presId="urn:microsoft.com/office/officeart/2005/8/layout/hProcess6"/>
    <dgm:cxn modelId="{BE8A657A-5DEC-4DAA-9144-BBF2D477E31C}" type="presParOf" srcId="{A5056BC3-411E-44F7-9209-8AF688EC81BB}" destId="{884FA026-7425-41FD-9974-E5AC44D287C1}" srcOrd="2" destOrd="0" presId="urn:microsoft.com/office/officeart/2005/8/layout/hProcess6"/>
    <dgm:cxn modelId="{3D23F826-6D94-4733-B248-5F2D1186ED9E}" type="presParOf" srcId="{A5056BC3-411E-44F7-9209-8AF688EC81BB}" destId="{B03C3AC2-9F61-4829-BC99-823C57CFF08F}" srcOrd="3" destOrd="0" presId="urn:microsoft.com/office/officeart/2005/8/layout/hProcess6"/>
    <dgm:cxn modelId="{0AB9443F-1FF1-4738-BF05-355D02E7F037}" type="presParOf" srcId="{04D8DC30-D845-419D-A230-BFDEC76B8143}" destId="{52E7442D-5A33-44F0-8F44-A350A8332329}" srcOrd="1" destOrd="0" presId="urn:microsoft.com/office/officeart/2005/8/layout/hProcess6"/>
    <dgm:cxn modelId="{6235F513-5B96-4B01-AD59-166305197669}" type="presParOf" srcId="{04D8DC30-D845-419D-A230-BFDEC76B8143}" destId="{A66A15F3-4023-4D03-9C41-6011B2488529}" srcOrd="2" destOrd="0" presId="urn:microsoft.com/office/officeart/2005/8/layout/hProcess6"/>
    <dgm:cxn modelId="{446A134F-8862-44EC-9A47-2CD470ED92D9}" type="presParOf" srcId="{A66A15F3-4023-4D03-9C41-6011B2488529}" destId="{77C94A75-39B5-4793-A284-DC89799B71B2}" srcOrd="0" destOrd="0" presId="urn:microsoft.com/office/officeart/2005/8/layout/hProcess6"/>
    <dgm:cxn modelId="{985F5641-734E-4EF7-A9A7-BE5289C303EE}" type="presParOf" srcId="{A66A15F3-4023-4D03-9C41-6011B2488529}" destId="{95616579-02FA-43EC-810F-B61531016883}" srcOrd="1" destOrd="0" presId="urn:microsoft.com/office/officeart/2005/8/layout/hProcess6"/>
    <dgm:cxn modelId="{29156652-C499-4EC6-8FD2-45550BD79E54}" type="presParOf" srcId="{A66A15F3-4023-4D03-9C41-6011B2488529}" destId="{426ECB8C-290D-4092-BCD1-5CB63F91F331}" srcOrd="2" destOrd="0" presId="urn:microsoft.com/office/officeart/2005/8/layout/hProcess6"/>
    <dgm:cxn modelId="{3F22FDC5-176F-43F5-A75E-6E421FE008EC}" type="presParOf" srcId="{A66A15F3-4023-4D03-9C41-6011B2488529}" destId="{DD834BB3-1318-4A05-A52E-77E512AD56D0}" srcOrd="3" destOrd="0" presId="urn:microsoft.com/office/officeart/2005/8/layout/hProcess6"/>
    <dgm:cxn modelId="{1B826FA7-4369-413F-A74A-67518690C440}" type="presParOf" srcId="{04D8DC30-D845-419D-A230-BFDEC76B8143}" destId="{6171AB87-3849-4C9C-89A1-3E069BB933FD}" srcOrd="3" destOrd="0" presId="urn:microsoft.com/office/officeart/2005/8/layout/hProcess6"/>
    <dgm:cxn modelId="{FCF79370-FFDB-435C-B4CE-8A650FC31870}" type="presParOf" srcId="{04D8DC30-D845-419D-A230-BFDEC76B8143}" destId="{227F663E-5CD3-405F-850B-4DA0E7B2BC27}" srcOrd="4" destOrd="0" presId="urn:microsoft.com/office/officeart/2005/8/layout/hProcess6"/>
    <dgm:cxn modelId="{34FD78A7-0C71-4C0E-912B-F83E5D0C3FF0}" type="presParOf" srcId="{227F663E-5CD3-405F-850B-4DA0E7B2BC27}" destId="{D16E9E43-4266-438D-9C20-38AF5FF66244}" srcOrd="0" destOrd="0" presId="urn:microsoft.com/office/officeart/2005/8/layout/hProcess6"/>
    <dgm:cxn modelId="{5CC262B0-8070-4DA9-8379-D00EDE68BA7A}" type="presParOf" srcId="{227F663E-5CD3-405F-850B-4DA0E7B2BC27}" destId="{AB6259BA-AE54-4AFC-BDBB-791F0548DE30}" srcOrd="1" destOrd="0" presId="urn:microsoft.com/office/officeart/2005/8/layout/hProcess6"/>
    <dgm:cxn modelId="{77E4F502-5B5D-4AEC-B669-8D36D23317D6}" type="presParOf" srcId="{227F663E-5CD3-405F-850B-4DA0E7B2BC27}" destId="{E86CCBFF-4871-48EE-8D1F-5511E047DEC9}" srcOrd="2" destOrd="0" presId="urn:microsoft.com/office/officeart/2005/8/layout/hProcess6"/>
    <dgm:cxn modelId="{0F0B6ABF-5342-41CB-BA21-D176610F87B0}" type="presParOf" srcId="{227F663E-5CD3-405F-850B-4DA0E7B2BC27}" destId="{09836C35-34CA-4A0C-BE50-3EB5CEF4E55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C9FC-830F-4B04-8ED0-ED7975692596}">
      <dsp:nvSpPr>
        <dsp:cNvPr id="0" name=""/>
        <dsp:cNvSpPr/>
      </dsp:nvSpPr>
      <dsp:spPr>
        <a:xfrm>
          <a:off x="593102" y="1166416"/>
          <a:ext cx="2354572" cy="205819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>
              <a:latin typeface="Arial" panose="020B0604020202020204"/>
            </a:rPr>
            <a:t>PowerPoint</a:t>
          </a:r>
          <a:endParaRPr lang="nl-NL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Arial" panose="020B0604020202020204"/>
            </a:rPr>
            <a:t>Uitleg</a:t>
          </a:r>
          <a:endParaRPr lang="nl-NL" sz="1200" kern="1200" dirty="0"/>
        </a:p>
      </dsp:txBody>
      <dsp:txXfrm>
        <a:off x="1181745" y="1475145"/>
        <a:ext cx="1147854" cy="1440734"/>
      </dsp:txXfrm>
    </dsp:sp>
    <dsp:sp modelId="{B03C3AC2-9F61-4829-BC99-823C57CFF08F}">
      <dsp:nvSpPr>
        <dsp:cNvPr id="0" name=""/>
        <dsp:cNvSpPr/>
      </dsp:nvSpPr>
      <dsp:spPr>
        <a:xfrm>
          <a:off x="4459" y="1606869"/>
          <a:ext cx="1177286" cy="117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>
              <a:latin typeface="Arial" panose="020B0604020202020204"/>
            </a:rPr>
            <a:t>Nu</a:t>
          </a:r>
          <a:endParaRPr lang="nl-NL" sz="2800" kern="1200"/>
        </a:p>
      </dsp:txBody>
      <dsp:txXfrm>
        <a:off x="176869" y="1779279"/>
        <a:ext cx="832466" cy="832466"/>
      </dsp:txXfrm>
    </dsp:sp>
    <dsp:sp modelId="{95616579-02FA-43EC-810F-B61531016883}">
      <dsp:nvSpPr>
        <dsp:cNvPr id="0" name=""/>
        <dsp:cNvSpPr/>
      </dsp:nvSpPr>
      <dsp:spPr>
        <a:xfrm>
          <a:off x="3683479" y="1166416"/>
          <a:ext cx="2354572" cy="205819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Keuzeformulier inleveren Zermelo</a:t>
          </a:r>
        </a:p>
      </dsp:txBody>
      <dsp:txXfrm>
        <a:off x="4272122" y="1475145"/>
        <a:ext cx="1147854" cy="1440734"/>
      </dsp:txXfrm>
    </dsp:sp>
    <dsp:sp modelId="{DD834BB3-1318-4A05-A52E-77E512AD56D0}">
      <dsp:nvSpPr>
        <dsp:cNvPr id="0" name=""/>
        <dsp:cNvSpPr/>
      </dsp:nvSpPr>
      <dsp:spPr>
        <a:xfrm>
          <a:off x="3094836" y="1606869"/>
          <a:ext cx="1177286" cy="117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27/3</a:t>
          </a:r>
        </a:p>
      </dsp:txBody>
      <dsp:txXfrm>
        <a:off x="3267246" y="1779279"/>
        <a:ext cx="832466" cy="832466"/>
      </dsp:txXfrm>
    </dsp:sp>
    <dsp:sp modelId="{AB6259BA-AE54-4AFC-BDBB-791F0548DE30}">
      <dsp:nvSpPr>
        <dsp:cNvPr id="0" name=""/>
        <dsp:cNvSpPr/>
      </dsp:nvSpPr>
      <dsp:spPr>
        <a:xfrm>
          <a:off x="6773855" y="1166416"/>
          <a:ext cx="2354572" cy="205819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Start in de nieuwe klas</a:t>
          </a:r>
        </a:p>
      </dsp:txBody>
      <dsp:txXfrm>
        <a:off x="7362499" y="1475145"/>
        <a:ext cx="1147854" cy="1440734"/>
      </dsp:txXfrm>
    </dsp:sp>
    <dsp:sp modelId="{09836C35-34CA-4A0C-BE50-3EB5CEF4E554}">
      <dsp:nvSpPr>
        <dsp:cNvPr id="0" name=""/>
        <dsp:cNvSpPr/>
      </dsp:nvSpPr>
      <dsp:spPr>
        <a:xfrm>
          <a:off x="6185212" y="1606869"/>
          <a:ext cx="1177286" cy="1177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aug </a:t>
          </a:r>
          <a:r>
            <a:rPr lang="nl-NL" sz="2800" kern="1200" dirty="0">
              <a:latin typeface="Arial" panose="020B0604020202020204"/>
            </a:rPr>
            <a:t>2026</a:t>
          </a:r>
          <a:endParaRPr lang="nl-NL" sz="2800" kern="1200" dirty="0"/>
        </a:p>
      </dsp:txBody>
      <dsp:txXfrm>
        <a:off x="6357622" y="1779279"/>
        <a:ext cx="832466" cy="832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C9FC-830F-4B04-8ED0-ED7975692596}">
      <dsp:nvSpPr>
        <dsp:cNvPr id="0" name=""/>
        <dsp:cNvSpPr/>
      </dsp:nvSpPr>
      <dsp:spPr>
        <a:xfrm>
          <a:off x="621351" y="1441564"/>
          <a:ext cx="2462079" cy="215216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Bespreek de keuze en voer deze in op Zermelo</a:t>
          </a:r>
        </a:p>
      </dsp:txBody>
      <dsp:txXfrm>
        <a:off x="1236871" y="1764389"/>
        <a:ext cx="1200263" cy="1506517"/>
      </dsp:txXfrm>
    </dsp:sp>
    <dsp:sp modelId="{B03C3AC2-9F61-4829-BC99-823C57CFF08F}">
      <dsp:nvSpPr>
        <dsp:cNvPr id="0" name=""/>
        <dsp:cNvSpPr/>
      </dsp:nvSpPr>
      <dsp:spPr>
        <a:xfrm>
          <a:off x="5832" y="1902128"/>
          <a:ext cx="1231039" cy="1231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latin typeface="Arial" panose="020B0604020202020204"/>
            </a:rPr>
            <a:t>Nu</a:t>
          </a:r>
          <a:endParaRPr lang="nl-NL" sz="3300" kern="1200"/>
        </a:p>
      </dsp:txBody>
      <dsp:txXfrm>
        <a:off x="186113" y="2082409"/>
        <a:ext cx="870477" cy="870477"/>
      </dsp:txXfrm>
    </dsp:sp>
    <dsp:sp modelId="{95616579-02FA-43EC-810F-B61531016883}">
      <dsp:nvSpPr>
        <dsp:cNvPr id="0" name=""/>
        <dsp:cNvSpPr/>
      </dsp:nvSpPr>
      <dsp:spPr>
        <a:xfrm>
          <a:off x="3724716" y="1441564"/>
          <a:ext cx="2718307" cy="215216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uiterlijk keuzeformulier inleveren Zermelo</a:t>
          </a:r>
        </a:p>
      </dsp:txBody>
      <dsp:txXfrm>
        <a:off x="4404293" y="1764389"/>
        <a:ext cx="1325175" cy="1506517"/>
      </dsp:txXfrm>
    </dsp:sp>
    <dsp:sp modelId="{DD834BB3-1318-4A05-A52E-77E512AD56D0}">
      <dsp:nvSpPr>
        <dsp:cNvPr id="0" name=""/>
        <dsp:cNvSpPr/>
      </dsp:nvSpPr>
      <dsp:spPr>
        <a:xfrm>
          <a:off x="3237310" y="1902128"/>
          <a:ext cx="1231039" cy="1231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27/3</a:t>
          </a:r>
        </a:p>
      </dsp:txBody>
      <dsp:txXfrm>
        <a:off x="3417591" y="2082409"/>
        <a:ext cx="870477" cy="870477"/>
      </dsp:txXfrm>
    </dsp:sp>
    <dsp:sp modelId="{AB6259BA-AE54-4AFC-BDBB-791F0548DE30}">
      <dsp:nvSpPr>
        <dsp:cNvPr id="0" name=""/>
        <dsp:cNvSpPr/>
      </dsp:nvSpPr>
      <dsp:spPr>
        <a:xfrm>
          <a:off x="7090390" y="1441564"/>
          <a:ext cx="2706145" cy="215216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Keuzeformulier ondertekend door ouders/ verzorgers</a:t>
          </a:r>
        </a:p>
      </dsp:txBody>
      <dsp:txXfrm>
        <a:off x="7766927" y="1764389"/>
        <a:ext cx="1319245" cy="1506517"/>
      </dsp:txXfrm>
    </dsp:sp>
    <dsp:sp modelId="{09836C35-34CA-4A0C-BE50-3EB5CEF4E554}">
      <dsp:nvSpPr>
        <dsp:cNvPr id="0" name=""/>
        <dsp:cNvSpPr/>
      </dsp:nvSpPr>
      <dsp:spPr>
        <a:xfrm>
          <a:off x="6596904" y="1902128"/>
          <a:ext cx="1231039" cy="12310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 dirty="0"/>
            <a:t>april</a:t>
          </a:r>
        </a:p>
      </dsp:txBody>
      <dsp:txXfrm>
        <a:off x="6777185" y="2082409"/>
        <a:ext cx="870477" cy="870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6E15-3C03-4C42-910E-20249BB28399}" type="datetimeFigureOut">
              <a:rPr lang="nl-NL" smtClean="0"/>
              <a:pPr/>
              <a:t>10-03-2026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9ADC-048C-44A9-B6B3-4AF8525977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3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6171B-9CF5-458F-9AED-7E243EE33371}" type="datetimeFigureOut">
              <a:rPr lang="nl-NL" smtClean="0"/>
              <a:pPr/>
              <a:t>10-03-2026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91BC-E6E0-4CA2-BBDB-C2C98C0C57A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10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291BC-E6E0-4CA2-BBDB-C2C98C0C57AD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6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291BC-E6E0-4CA2-BBDB-C2C98C0C57A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1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45401"/>
            <a:ext cx="9903599" cy="700340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4868" y="746236"/>
            <a:ext cx="6477370" cy="366216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1535" y="6176804"/>
            <a:ext cx="8114400" cy="432124"/>
          </a:xfrm>
        </p:spPr>
        <p:txBody>
          <a:bodyPr anchor="b" anchorCtr="1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Subtitel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06949" y="5301208"/>
            <a:ext cx="8113224" cy="864021"/>
          </a:xfrm>
        </p:spPr>
        <p:txBody>
          <a:bodyPr anchor="ctr" anchorCtr="1">
            <a:noAutofit/>
          </a:bodyPr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2398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301" y="1918800"/>
            <a:ext cx="9133200" cy="439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A2AC-86BF-477B-A9FA-3F156225783E}" type="datetime1">
              <a:rPr lang="nl-NL" smtClean="0"/>
              <a:t>10-03-2026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530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35550" y="1918801"/>
            <a:ext cx="4375150" cy="4390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9DC5-0020-48E5-AA23-51CFCD81406A}" type="datetime1">
              <a:rPr lang="nl-NL" smtClean="0"/>
              <a:t>10-03-2026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534400" cy="360000"/>
          </a:xfrm>
        </p:spPr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8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1" y="490661"/>
            <a:ext cx="6797960" cy="705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16112"/>
            <a:ext cx="9906000" cy="49418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64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30C7-292A-4534-AAEF-1FE820C53E55}" type="datetime1">
              <a:rPr lang="nl-NL" smtClean="0"/>
              <a:t>10-03-2026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806701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2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70AE-D198-48AC-8688-25FB74FC8071}" type="datetime1">
              <a:rPr lang="nl-NL" smtClean="0"/>
              <a:t>10-03-2026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4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8114B"/>
            </a:gs>
            <a:gs pos="0">
              <a:srgbClr val="010305"/>
            </a:gs>
            <a:gs pos="100000">
              <a:srgbClr val="5A699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5301" y="490662"/>
            <a:ext cx="6797960" cy="70609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916113"/>
            <a:ext cx="9131600" cy="43932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3">
                <a:solidFill>
                  <a:schemeClr val="bg1"/>
                </a:solidFill>
              </a:defRPr>
            </a:lvl1pPr>
          </a:lstStyle>
          <a:p>
            <a:fld id="{5A71EE03-C52B-4985-AE62-168D8F56032B}" type="datetime1">
              <a:rPr lang="nl-NL" smtClean="0"/>
              <a:pPr/>
              <a:t>10-03-2026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176556" y="6356350"/>
            <a:ext cx="253497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3">
                <a:solidFill>
                  <a:schemeClr val="bg1"/>
                </a:solidFill>
              </a:defRPr>
            </a:lvl1pPr>
          </a:lstStyle>
          <a:p>
            <a:fld id="{97319134-00E8-41ED-9134-B033D512BA9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06700" y="6356350"/>
            <a:ext cx="4292600" cy="360000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lang="nl-NL" sz="1083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488507" y="368168"/>
            <a:ext cx="2138393" cy="1116000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 userDrawn="1"/>
        </p:nvCxnSpPr>
        <p:spPr>
          <a:xfrm>
            <a:off x="495301" y="1267950"/>
            <a:ext cx="67979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5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9261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385221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586431" indent="-201210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779042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971653" indent="-192611" algn="l" defTabSz="990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.vimeo.com/video/794068791?h=02baf36f0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-mqbaJawt8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04FEF64E-0B3A-4A5A-8CD7-5A12A83929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Profielkeuze leerjaar 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928B156-AE95-47A4-9685-CB2AA6AF4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is zover!!!!</a:t>
            </a:r>
          </a:p>
        </p:txBody>
      </p:sp>
    </p:spTree>
    <p:extLst>
      <p:ext uri="{BB962C8B-B14F-4D97-AF65-F5344CB8AC3E}">
        <p14:creationId xmlns:p14="http://schemas.microsoft.com/office/powerpoint/2010/main" val="8706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BD028-A441-2BAF-ACF2-90A96FD4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Keuzevakken in 2 jaar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4B4D6-81EA-F05A-7D81-46C8E9B25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918800"/>
            <a:ext cx="9133200" cy="4725840"/>
          </a:xfrm>
        </p:spPr>
        <p:txBody>
          <a:bodyPr/>
          <a:lstStyle/>
          <a:p>
            <a:r>
              <a:rPr lang="nl-NL" dirty="0"/>
              <a:t>3</a:t>
            </a:r>
            <a:r>
              <a:rPr lang="nl-NL" baseline="30000" dirty="0"/>
              <a:t>e</a:t>
            </a:r>
            <a:r>
              <a:rPr lang="nl-NL" dirty="0"/>
              <a:t> leerjaar  </a:t>
            </a:r>
            <a:r>
              <a:rPr lang="nl-NL" dirty="0">
                <a:sym typeface="Wingdings" pitchFamily="2" charset="2"/>
              </a:rPr>
              <a:t> 	Kies 3 keuzevakken, de leerling wordt bij 			2 keuzevakken ingedeeld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			+ het verplichte keuzevak</a:t>
            </a:r>
          </a:p>
          <a:p>
            <a:pPr marL="0" indent="0">
              <a:buNone/>
            </a:pPr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4</a:t>
            </a:r>
            <a:r>
              <a:rPr lang="nl-NL" baseline="30000" dirty="0">
                <a:sym typeface="Wingdings" pitchFamily="2" charset="2"/>
              </a:rPr>
              <a:t>e</a:t>
            </a:r>
            <a:r>
              <a:rPr lang="nl-NL" dirty="0">
                <a:sym typeface="Wingdings" pitchFamily="2" charset="2"/>
              </a:rPr>
              <a:t> leerjaar  	Kies 3 keuzevakken, de leerling wordt bij 			2 keuzevakken ingedeeld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    </a:t>
            </a:r>
            <a:r>
              <a:rPr lang="nl-NL" sz="2000" dirty="0">
                <a:sym typeface="Wingdings" pitchFamily="2" charset="2"/>
              </a:rPr>
              <a:t>(indeling keuzevakken is afhankelijk van aantal inschrijvingen en rooster) </a:t>
            </a:r>
          </a:p>
        </p:txBody>
      </p:sp>
    </p:spTree>
    <p:extLst>
      <p:ext uri="{BB962C8B-B14F-4D97-AF65-F5344CB8AC3E}">
        <p14:creationId xmlns:p14="http://schemas.microsoft.com/office/powerpoint/2010/main" val="28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4AD79-AA86-4222-829A-3EECEB216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we gedaan?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0F94EF-1AB9-459A-9DBA-A9C6E38A4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192405" indent="-192405"/>
            <a:r>
              <a:rPr lang="nl-NL" dirty="0"/>
              <a:t>Loopbaanleren leerjaar 1 en 2 (E&amp;O/Z&amp;W/S&amp;V)</a:t>
            </a:r>
          </a:p>
          <a:p>
            <a:pPr marL="192405" indent="-192405"/>
            <a:r>
              <a:rPr lang="nl-NL" dirty="0">
                <a:cs typeface="Arial"/>
              </a:rPr>
              <a:t>LOB op de Campus (NOVA College)</a:t>
            </a:r>
          </a:p>
          <a:p>
            <a:pPr marL="192405" indent="-192405"/>
            <a:r>
              <a:rPr lang="nl-NL" dirty="0">
                <a:cs typeface="Arial"/>
              </a:rPr>
              <a:t>Stage in het 1</a:t>
            </a:r>
            <a:r>
              <a:rPr lang="nl-NL" baseline="30000" dirty="0">
                <a:cs typeface="Arial" panose="020B0604020202020204"/>
              </a:rPr>
              <a:t>e</a:t>
            </a:r>
            <a:r>
              <a:rPr lang="nl-NL" dirty="0">
                <a:cs typeface="Arial"/>
              </a:rPr>
              <a:t> en 2</a:t>
            </a:r>
            <a:r>
              <a:rPr lang="nl-NL" baseline="30000" dirty="0">
                <a:cs typeface="Arial" panose="020B0604020202020204"/>
              </a:rPr>
              <a:t>e</a:t>
            </a:r>
            <a:r>
              <a:rPr lang="nl-NL" dirty="0">
                <a:cs typeface="Arial"/>
              </a:rPr>
              <a:t> jaar </a:t>
            </a:r>
          </a:p>
          <a:p>
            <a:pPr marL="192405" indent="-192405"/>
            <a:r>
              <a:rPr lang="nl-NL" dirty="0">
                <a:cs typeface="Arial"/>
              </a:rPr>
              <a:t>Opdrachten in Apprentice </a:t>
            </a:r>
          </a:p>
          <a:p>
            <a:pPr marL="192405" indent="-192405"/>
            <a:r>
              <a:rPr lang="nl-NL" dirty="0">
                <a:cs typeface="Arial"/>
              </a:rPr>
              <a:t>Carrousel keuzevakken</a:t>
            </a:r>
          </a:p>
          <a:p>
            <a:pPr marL="192405" indent="-192405"/>
            <a:r>
              <a:rPr lang="nl-NL" dirty="0">
                <a:cs typeface="Arial"/>
              </a:rPr>
              <a:t>Projectweek </a:t>
            </a:r>
          </a:p>
          <a:p>
            <a:pPr marL="192405" indent="-192405"/>
            <a:r>
              <a:rPr lang="nl-NL" dirty="0">
                <a:cs typeface="Arial"/>
              </a:rPr>
              <a:t> Profielkeuzetest</a:t>
            </a:r>
          </a:p>
          <a:p>
            <a:pPr marL="192405" indent="-192405"/>
            <a:r>
              <a:rPr lang="nl-NL" dirty="0"/>
              <a:t>Mentorgesprekken </a:t>
            </a:r>
            <a:endParaRPr lang="nl-NL" dirty="0">
              <a:cs typeface="Arial"/>
            </a:endParaRPr>
          </a:p>
          <a:p>
            <a:pPr marL="192405" indent="-192405"/>
            <a:endParaRPr lang="nl-N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09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8EA71-FB23-41FB-B596-99A8954D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Stappen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FB3B10A-1C9C-4FF3-9097-14DE5A175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38102"/>
              </p:ext>
            </p:extLst>
          </p:nvPr>
        </p:nvGraphicFramePr>
        <p:xfrm>
          <a:off x="495300" y="1919288"/>
          <a:ext cx="9132888" cy="439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1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72654-B901-4CFA-8070-A85793C4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te kiezen?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9419CD-871F-45D3-9402-C71EBCE01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 marL="192405" indent="-192405"/>
            <a:r>
              <a:rPr lang="nl-NL" dirty="0"/>
              <a:t>Interesses</a:t>
            </a:r>
          </a:p>
          <a:p>
            <a:pPr marL="192405" indent="-192405"/>
            <a:r>
              <a:rPr lang="nl-NL" dirty="0"/>
              <a:t>Ouders/ vrienden/ kennissen </a:t>
            </a:r>
            <a:endParaRPr lang="nl-NL" dirty="0">
              <a:cs typeface="Arial" panose="020B0604020202020204"/>
            </a:endParaRPr>
          </a:p>
          <a:p>
            <a:pPr marL="192405" indent="-192405"/>
            <a:r>
              <a:rPr lang="nl-NL" dirty="0"/>
              <a:t>Mentor</a:t>
            </a:r>
            <a:endParaRPr lang="nl-NL" dirty="0">
              <a:cs typeface="Arial" panose="020B0604020202020204"/>
            </a:endParaRPr>
          </a:p>
          <a:p>
            <a:pPr marL="192405" indent="-192405"/>
            <a:r>
              <a:rPr lang="nl-NL" dirty="0"/>
              <a:t>Docenten </a:t>
            </a:r>
            <a:endParaRPr lang="nl-NL" dirty="0">
              <a:cs typeface="Arial" panose="020B0604020202020204"/>
            </a:endParaRPr>
          </a:p>
          <a:p>
            <a:pPr marL="192405" indent="-192405"/>
            <a:r>
              <a:rPr lang="nl-NL" dirty="0"/>
              <a:t>Cijfers</a:t>
            </a:r>
            <a:endParaRPr lang="nl-NL" dirty="0">
              <a:cs typeface="Arial" panose="020B0604020202020204"/>
            </a:endParaRPr>
          </a:p>
          <a:p>
            <a:pPr marL="0" indent="0">
              <a:buNone/>
            </a:pPr>
            <a:endParaRPr lang="nl-NL" dirty="0">
              <a:cs typeface="Arial" panose="020B0604020202020204"/>
            </a:endParaRPr>
          </a:p>
          <a:p>
            <a:pPr marL="192405" indent="-192405"/>
            <a:endParaRPr lang="nl-NL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674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F5B5-11C5-11A0-42FC-6F4EAB22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0A09F-DD7E-ADF0-940D-94D4E072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3" y="502854"/>
            <a:ext cx="6797960" cy="706090"/>
          </a:xfrm>
        </p:spPr>
        <p:txBody>
          <a:bodyPr/>
          <a:lstStyle/>
          <a:p>
            <a:r>
              <a:rPr lang="nl-NL" dirty="0"/>
              <a:t>Stappen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FC38374-2516-26CD-D9A3-15A07F01D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144145"/>
              </p:ext>
            </p:extLst>
          </p:nvPr>
        </p:nvGraphicFramePr>
        <p:xfrm>
          <a:off x="0" y="1560576"/>
          <a:ext cx="9802368" cy="503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55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64DA3-177D-CE50-0E81-2853758C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Zermelo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8C1B2-945B-9911-8D60-0BD1665F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Informatie op de website van het </a:t>
            </a:r>
            <a:r>
              <a:rPr lang="nl-NL" dirty="0" err="1"/>
              <a:t>Vellesan</a:t>
            </a:r>
            <a:r>
              <a:rPr lang="nl-NL" dirty="0"/>
              <a:t> College: 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Instructie Zermelo</a:t>
            </a:r>
          </a:p>
          <a:p>
            <a:pPr lvl="1"/>
            <a:r>
              <a:rPr lang="nl-NL" dirty="0"/>
              <a:t>Instructie </a:t>
            </a:r>
            <a:r>
              <a:rPr lang="nl-NL" dirty="0" err="1"/>
              <a:t>Vellesan</a:t>
            </a:r>
            <a:r>
              <a:rPr lang="nl-NL" dirty="0"/>
              <a:t>-mail leerlingen </a:t>
            </a:r>
          </a:p>
          <a:p>
            <a:pPr lvl="1"/>
            <a:r>
              <a:rPr lang="nl-NL" dirty="0"/>
              <a:t>PowerPoint ouderavond</a:t>
            </a:r>
          </a:p>
          <a:p>
            <a:pPr marL="192610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Instructiefilm : </a:t>
            </a:r>
            <a:r>
              <a:rPr lang="nl-NL" b="0" i="0" u="sng" dirty="0">
                <a:solidFill>
                  <a:srgbClr val="0078D7"/>
                </a:solidFill>
                <a:effectLst/>
                <a:latin typeface="Calibri" panose="020F0502020204030204" pitchFamily="34" charset="0"/>
                <a:hlinkClick r:id="rId2" tooltip="Original URL:&#10;https://player.vimeo.com/video/794068791?h=02baf36f02&#10;&#10;Click to follow link."/>
              </a:rPr>
              <a:t>https://player.vimeo.com/video/794068791?h=02baf36f02</a:t>
            </a:r>
            <a:endParaRPr lang="nl-NL" b="0" i="0" u="sng" dirty="0">
              <a:solidFill>
                <a:srgbClr val="0078D7"/>
              </a:solidFill>
              <a:effectLst/>
              <a:latin typeface="Calibri" panose="020F0502020204030204" pitchFamily="34" charset="0"/>
            </a:endParaRPr>
          </a:p>
          <a:p>
            <a:pPr marL="192610" lvl="1" indent="0">
              <a:buNone/>
            </a:pPr>
            <a:endParaRPr lang="nl-NL" b="0" i="0" u="sng" dirty="0">
              <a:solidFill>
                <a:srgbClr val="0078D7"/>
              </a:solidFill>
              <a:effectLst/>
              <a:latin typeface="Calibri" panose="020F0502020204030204" pitchFamily="34" charset="0"/>
            </a:endParaRP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8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27709A-9DE3-B259-6813-1EF27816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79B21C6-E19E-2053-48D6-3C7392CFB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392" y="1729739"/>
            <a:ext cx="8205216" cy="5128261"/>
          </a:xfrm>
          <a:prstGeom prst="rect">
            <a:avLst/>
          </a:prstGeom>
        </p:spPr>
      </p:pic>
      <p:sp>
        <p:nvSpPr>
          <p:cNvPr id="5" name="Pijl omlaag 4">
            <a:extLst>
              <a:ext uri="{FF2B5EF4-FFF2-40B4-BE49-F238E27FC236}">
                <a16:creationId xmlns:a16="http://schemas.microsoft.com/office/drawing/2014/main" id="{5B0D7AB8-C736-97CD-1955-68958C71314C}"/>
              </a:ext>
            </a:extLst>
          </p:cNvPr>
          <p:cNvSpPr/>
          <p:nvPr/>
        </p:nvSpPr>
        <p:spPr>
          <a:xfrm rot="3667060">
            <a:off x="3853930" y="5783816"/>
            <a:ext cx="275771" cy="6241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56815-E947-1BC6-C746-DA163B24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D2337-1FFE-6AE0-5074-ECCFF3C7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30" y="2708920"/>
            <a:ext cx="3017539" cy="2446304"/>
          </a:xfrm>
        </p:spPr>
        <p:txBody>
          <a:bodyPr/>
          <a:lstStyle/>
          <a:p>
            <a:endParaRPr lang="nl-NL"/>
          </a:p>
          <a:p>
            <a:pPr marL="0" indent="0">
              <a:buNone/>
            </a:pPr>
            <a:r>
              <a:rPr lang="nl-NL" sz="4400"/>
              <a:t>Vragen? </a:t>
            </a:r>
          </a:p>
        </p:txBody>
      </p:sp>
    </p:spTree>
    <p:extLst>
      <p:ext uri="{BB962C8B-B14F-4D97-AF65-F5344CB8AC3E}">
        <p14:creationId xmlns:p14="http://schemas.microsoft.com/office/powerpoint/2010/main" val="304098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58D03-34E4-1DC7-94E5-2FDE0A24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70F0EA-B134-2A43-7122-9A48C347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Voorstellen: </a:t>
            </a:r>
          </a:p>
          <a:p>
            <a:endParaRPr lang="nl-NL" dirty="0"/>
          </a:p>
          <a:p>
            <a:r>
              <a:rPr lang="nl-NL" dirty="0"/>
              <a:t>Afdelingsleider: Dhr. J. van Werkhoven</a:t>
            </a:r>
          </a:p>
          <a:p>
            <a:r>
              <a:rPr lang="nl-NL" dirty="0"/>
              <a:t>Leerjaar coördinator: Mevr. F. Jung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Decanen: Dhr. M. Freriks &amp; Mevr. K. Merz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38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Profielen in het VMBO">
            <a:hlinkClick r:id="" action="ppaction://media"/>
            <a:extLst>
              <a:ext uri="{FF2B5EF4-FFF2-40B4-BE49-F238E27FC236}">
                <a16:creationId xmlns:a16="http://schemas.microsoft.com/office/drawing/2014/main" id="{08A3CCA4-B9C5-4995-88C8-FB1BF930EE6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4528" y="1715633"/>
            <a:ext cx="8640960" cy="48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C06581-501A-48E6-BEFB-D478F8FE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10 Profielen in het VMBO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84F4BE-D45B-45CE-8867-CF44E36AD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sz="2400" b="1">
                <a:solidFill>
                  <a:srgbClr val="FF9933"/>
                </a:solidFill>
              </a:rPr>
              <a:t>Economie &amp; Ondernemen</a:t>
            </a:r>
          </a:p>
          <a:p>
            <a:pPr fontAlgn="base"/>
            <a:r>
              <a:rPr lang="nl-NL" sz="2400" b="1">
                <a:solidFill>
                  <a:srgbClr val="FF9933"/>
                </a:solidFill>
              </a:rPr>
              <a:t>Zorg &amp; Welzijn</a:t>
            </a:r>
          </a:p>
          <a:p>
            <a:pPr fontAlgn="base"/>
            <a:r>
              <a:rPr lang="nl-NL" sz="2400"/>
              <a:t>Groen</a:t>
            </a:r>
          </a:p>
          <a:p>
            <a:pPr fontAlgn="base"/>
            <a:r>
              <a:rPr lang="nl-NL" sz="2400"/>
              <a:t>Horeca, Bakkerij &amp; Recreatie</a:t>
            </a:r>
          </a:p>
          <a:p>
            <a:pPr fontAlgn="base"/>
            <a:r>
              <a:rPr lang="nl-NL" sz="2400"/>
              <a:t>Bouwen, Wonen &amp; Interieur</a:t>
            </a:r>
          </a:p>
          <a:p>
            <a:pPr fontAlgn="base"/>
            <a:r>
              <a:rPr lang="nl-NL" sz="2400"/>
              <a:t>Produceren, Installeren &amp; energie</a:t>
            </a:r>
          </a:p>
          <a:p>
            <a:pPr fontAlgn="base"/>
            <a:r>
              <a:rPr lang="nl-NL" sz="2400"/>
              <a:t>Mobiliteit &amp; Transport</a:t>
            </a:r>
          </a:p>
          <a:p>
            <a:pPr fontAlgn="base"/>
            <a:r>
              <a:rPr lang="nl-NL" sz="2400"/>
              <a:t>Media, Vormgeving &amp; ICT</a:t>
            </a:r>
          </a:p>
          <a:p>
            <a:pPr fontAlgn="base"/>
            <a:r>
              <a:rPr lang="nl-NL" sz="2400"/>
              <a:t>Maritiem &amp; Techniek</a:t>
            </a:r>
          </a:p>
          <a:p>
            <a:pPr fontAlgn="base"/>
            <a:r>
              <a:rPr lang="nl-NL" sz="2400"/>
              <a:t>Dienstverlening &amp; Producten</a:t>
            </a:r>
          </a:p>
        </p:txBody>
      </p:sp>
      <p:pic>
        <p:nvPicPr>
          <p:cNvPr id="3" name="Tijdelijke aanduiding voor inhoud 7" descr="Afbeelding met logo, cirkel, ontwerp&#10;&#10;Automatisch gegenereerde beschrijving">
            <a:extLst>
              <a:ext uri="{FF2B5EF4-FFF2-40B4-BE49-F238E27FC236}">
                <a16:creationId xmlns:a16="http://schemas.microsoft.com/office/drawing/2014/main" id="{0EFAC34D-5C6C-4546-9258-C009FA98E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853" y1="38611" x2="53853" y2="38611"/>
                        <a14:foregroundMark x1="63336" y1="46825" x2="63336" y2="46825"/>
                        <a14:foregroundMark x1="62066" y1="54953" x2="62066" y2="54953"/>
                        <a14:foregroundMark x1="64183" y1="61897" x2="64183" y2="61897"/>
                        <a14:foregroundMark x1="63336" y1="68755" x2="63336" y2="68755"/>
                        <a14:foregroundMark x1="65030" y1="69179" x2="65030" y2="69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200" y="4095821"/>
            <a:ext cx="2445122" cy="2445122"/>
          </a:xfrm>
          <a:prstGeom prst="rect">
            <a:avLst/>
          </a:prstGeom>
          <a:noFill/>
        </p:spPr>
      </p:pic>
      <p:pic>
        <p:nvPicPr>
          <p:cNvPr id="4" name="Tijdelijke aanduiding voor inhoud 9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F079AAD7-C503-5212-A4A5-046615C40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219" y1="46317" x2="61219" y2="46317"/>
                        <a14:foregroundMark x1="71550" y1="76969" x2="71550" y2="76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3200" y="1539238"/>
            <a:ext cx="2445122" cy="244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B3467-36BA-4DE7-A3B9-75AB4294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Gevolgen van de profielkeuze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485175-8321-4A60-8FD6-06EA572B7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299" y="1590336"/>
            <a:ext cx="4375150" cy="3677327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r>
              <a:rPr lang="nl-NL" u="sng" dirty="0"/>
              <a:t>Economie &amp; Ondernemen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  Alles mogelijk, behalve……….</a:t>
            </a:r>
          </a:p>
          <a:p>
            <a:pPr marL="0" indent="0">
              <a:buNone/>
            </a:pPr>
            <a:endParaRPr lang="nl-NL" dirty="0"/>
          </a:p>
          <a:p>
            <a:pPr marL="192610" lvl="1" indent="0">
              <a:buNone/>
            </a:pPr>
            <a:r>
              <a:rPr lang="nl-NL" dirty="0"/>
              <a:t>Opleidingen;</a:t>
            </a:r>
          </a:p>
          <a:p>
            <a:pPr lvl="1"/>
            <a:r>
              <a:rPr lang="nl-NL" dirty="0"/>
              <a:t>richting laboratorium i.v.m. biologie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Basis  </a:t>
            </a:r>
            <a:r>
              <a:rPr lang="nl-NL" dirty="0">
                <a:sym typeface="Wingdings" pitchFamily="2" charset="2"/>
              </a:rPr>
              <a:t> niveau 2 opleiding  </a:t>
            </a:r>
          </a:p>
          <a:p>
            <a:pPr marL="0" indent="0">
              <a:buNone/>
            </a:pPr>
            <a:r>
              <a:rPr lang="nl-NL" dirty="0">
                <a:sym typeface="Wingdings" pitchFamily="2" charset="2"/>
              </a:rPr>
              <a:t>Kader  niveau 3 of 4 opleiding		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B41A29-2623-462A-9E98-6F37B053D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3677" y="1590336"/>
            <a:ext cx="4375150" cy="3677327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   </a:t>
            </a:r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endParaRPr lang="nl-NL" u="sng" dirty="0"/>
          </a:p>
          <a:p>
            <a:pPr marL="0" indent="0" algn="ctr">
              <a:buNone/>
            </a:pPr>
            <a:r>
              <a:rPr lang="nl-NL" u="sng" dirty="0"/>
              <a:t>Zorg &amp; Welzijn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  Alles mogelijk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5" name="Tijdelijke aanduiding voor inhoud 7" descr="Afbeelding met logo, cirkel, ontwerp&#10;&#10;Automatisch gegenereerde beschrijving">
            <a:extLst>
              <a:ext uri="{FF2B5EF4-FFF2-40B4-BE49-F238E27FC236}">
                <a16:creationId xmlns:a16="http://schemas.microsoft.com/office/drawing/2014/main" id="{698935BA-3C0E-C4CD-B0A4-CA1D3F29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853" y1="38611" x2="53853" y2="38611"/>
                        <a14:foregroundMark x1="63336" y1="46825" x2="63336" y2="46825"/>
                        <a14:foregroundMark x1="62066" y1="54953" x2="62066" y2="54953"/>
                        <a14:foregroundMark x1="64183" y1="61897" x2="64183" y2="61897"/>
                        <a14:foregroundMark x1="63336" y1="68755" x2="63336" y2="68755"/>
                        <a14:foregroundMark x1="65030" y1="69179" x2="65030" y2="691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0765" y="1543152"/>
            <a:ext cx="1656186" cy="1656186"/>
          </a:xfrm>
          <a:prstGeom prst="rect">
            <a:avLst/>
          </a:prstGeom>
          <a:noFill/>
        </p:spPr>
      </p:pic>
      <p:pic>
        <p:nvPicPr>
          <p:cNvPr id="6" name="Tijdelijke aanduiding voor inhoud 9" descr="Afbeelding met logo, symbool, Graphics, Lettertype&#10;&#10;Automatisch gegenereerde beschrijving">
            <a:extLst>
              <a:ext uri="{FF2B5EF4-FFF2-40B4-BE49-F238E27FC236}">
                <a16:creationId xmlns:a16="http://schemas.microsoft.com/office/drawing/2014/main" id="{E05C74B3-164B-9E33-EEEC-0054D07ED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219" y1="46317" x2="61219" y2="46317"/>
                        <a14:foregroundMark x1="71550" y1="76969" x2="71550" y2="769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510" y="1543153"/>
            <a:ext cx="1656185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7B4DC-0048-4AC5-A74E-5EB966D0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Profielen </a:t>
            </a:r>
            <a:r>
              <a:rPr lang="nl-NL" dirty="0" err="1"/>
              <a:t>Vellesan</a:t>
            </a:r>
            <a:r>
              <a:rPr lang="nl-NL" dirty="0"/>
              <a:t> College 3</a:t>
            </a:r>
            <a:r>
              <a:rPr lang="nl-NL" baseline="30000" dirty="0"/>
              <a:t>e</a:t>
            </a:r>
            <a:r>
              <a:rPr lang="nl-NL" dirty="0"/>
              <a:t>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45E052-AEF3-4531-8E47-C345EB658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858" y="1764255"/>
            <a:ext cx="3316846" cy="439052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Algemene vakken</a:t>
            </a:r>
          </a:p>
          <a:p>
            <a:r>
              <a:rPr lang="nl-NL" dirty="0"/>
              <a:t>Nederlands</a:t>
            </a:r>
          </a:p>
          <a:p>
            <a:r>
              <a:rPr lang="nl-NL" dirty="0"/>
              <a:t>Engels</a:t>
            </a:r>
          </a:p>
          <a:p>
            <a:r>
              <a:rPr lang="nl-NL" dirty="0"/>
              <a:t>Maatschappijleer</a:t>
            </a:r>
          </a:p>
          <a:p>
            <a:r>
              <a:rPr lang="nl-NL" dirty="0"/>
              <a:t>CKV</a:t>
            </a:r>
          </a:p>
          <a:p>
            <a:r>
              <a:rPr lang="nl-NL" dirty="0"/>
              <a:t>Lichamelijke opvoeding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4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B21AC-2690-837C-529F-50FF85B0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Vakken bij het profiel in de 3</a:t>
            </a:r>
            <a:r>
              <a:rPr lang="nl-NL" baseline="30000" dirty="0"/>
              <a:t>e</a:t>
            </a:r>
            <a:r>
              <a:rPr lang="nl-NL" dirty="0"/>
              <a:t> klas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D55BF-D446-E15A-A4F6-10898BFBC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093" y="1918801"/>
            <a:ext cx="4056845" cy="4390520"/>
          </a:xfrm>
        </p:spPr>
        <p:txBody>
          <a:bodyPr/>
          <a:lstStyle/>
          <a:p>
            <a:pPr marL="0" indent="0">
              <a:buNone/>
            </a:pPr>
            <a:r>
              <a:rPr lang="nl-NL" b="1" u="sng" dirty="0"/>
              <a:t>Zorg &amp; Welzijn</a:t>
            </a:r>
          </a:p>
          <a:p>
            <a:endParaRPr lang="nl-NL" dirty="0"/>
          </a:p>
          <a:p>
            <a:r>
              <a:rPr lang="nl-NL" dirty="0"/>
              <a:t>Biologie </a:t>
            </a:r>
          </a:p>
          <a:p>
            <a:r>
              <a:rPr lang="nl-NL" dirty="0"/>
              <a:t>EHBO(K)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Aardrijkskunde  en rekenen </a:t>
            </a:r>
          </a:p>
          <a:p>
            <a:pPr marL="0" indent="0">
              <a:buNone/>
            </a:pPr>
            <a:r>
              <a:rPr lang="nl-NL" dirty="0"/>
              <a:t>of </a:t>
            </a:r>
          </a:p>
          <a:p>
            <a:r>
              <a:rPr lang="nl-NL" dirty="0"/>
              <a:t>Wiskunde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FEFE38-B09D-88E5-37B1-E1A610CD4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 dirty="0"/>
              <a:t>Economie &amp; Ondernemen</a:t>
            </a:r>
          </a:p>
          <a:p>
            <a:endParaRPr lang="nl-NL" dirty="0"/>
          </a:p>
          <a:p>
            <a:r>
              <a:rPr lang="nl-NL" dirty="0"/>
              <a:t>Economie</a:t>
            </a:r>
          </a:p>
          <a:p>
            <a:r>
              <a:rPr lang="nl-NL" dirty="0"/>
              <a:t>Ondernemen(K)</a:t>
            </a:r>
          </a:p>
          <a:p>
            <a:endParaRPr lang="nl-NL" dirty="0"/>
          </a:p>
          <a:p>
            <a:r>
              <a:rPr lang="nl-NL" dirty="0"/>
              <a:t>Duits en rekenen </a:t>
            </a:r>
          </a:p>
          <a:p>
            <a:pPr marL="0" indent="0">
              <a:buNone/>
            </a:pPr>
            <a:r>
              <a:rPr lang="nl-NL" dirty="0"/>
              <a:t>of </a:t>
            </a:r>
          </a:p>
          <a:p>
            <a:r>
              <a:rPr lang="nl-NL" dirty="0"/>
              <a:t>Wiskunde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57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07DE2-648B-46FD-B4E7-8EB74F3E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Profielen </a:t>
            </a:r>
            <a:r>
              <a:rPr lang="nl-NL" sz="1800" dirty="0"/>
              <a:t>(welke vakken)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FD061B-8839-49D6-8303-0987C292F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6856" y="1916832"/>
            <a:ext cx="2664296" cy="439052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Zorg &amp; Welzijn</a:t>
            </a:r>
          </a:p>
          <a:p>
            <a:r>
              <a:rPr lang="nl-NL" sz="1800" dirty="0"/>
              <a:t>Biologie</a:t>
            </a:r>
          </a:p>
          <a:p>
            <a:r>
              <a:rPr lang="nl-NL" sz="1800" dirty="0"/>
              <a:t>EHBO</a:t>
            </a:r>
          </a:p>
          <a:p>
            <a:r>
              <a:rPr lang="nl-NL" sz="1800" dirty="0">
                <a:solidFill>
                  <a:srgbClr val="FFFF00"/>
                </a:solidFill>
              </a:rPr>
              <a:t>Aardrijkskunde en rekenen</a:t>
            </a:r>
          </a:p>
          <a:p>
            <a:r>
              <a:rPr lang="nl-NL" sz="1800" dirty="0">
                <a:solidFill>
                  <a:srgbClr val="FFFF00"/>
                </a:solidFill>
              </a:rPr>
              <a:t>Wiskunde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Profielmodules (4)</a:t>
            </a:r>
          </a:p>
          <a:p>
            <a:r>
              <a:rPr lang="nl-NL" sz="1800" dirty="0"/>
              <a:t>Mens &amp; Gezondheid (3)</a:t>
            </a:r>
          </a:p>
          <a:p>
            <a:r>
              <a:rPr lang="nl-NL" sz="1800" dirty="0"/>
              <a:t>Mens &amp; Omgeving (3)</a:t>
            </a:r>
          </a:p>
          <a:p>
            <a:r>
              <a:rPr lang="nl-NL" sz="1800" dirty="0"/>
              <a:t>Mens &amp; Activiteit (4)</a:t>
            </a:r>
          </a:p>
          <a:p>
            <a:r>
              <a:rPr lang="nl-NL" sz="1800" dirty="0"/>
              <a:t>Mens &amp; Zorg (4)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4CF93B-7810-47BA-A3C3-8D569E064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1192" y="1916832"/>
            <a:ext cx="3050733" cy="4390520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Economie &amp; Ondernemen</a:t>
            </a:r>
          </a:p>
          <a:p>
            <a:r>
              <a:rPr lang="nl-NL" sz="1800" dirty="0"/>
              <a:t>Economie</a:t>
            </a:r>
          </a:p>
          <a:p>
            <a:r>
              <a:rPr lang="nl-NL" sz="1800" dirty="0"/>
              <a:t>Ondernemen</a:t>
            </a:r>
          </a:p>
          <a:p>
            <a:r>
              <a:rPr lang="nl-NL" sz="1800" dirty="0">
                <a:solidFill>
                  <a:srgbClr val="FFFF00"/>
                </a:solidFill>
              </a:rPr>
              <a:t>Duits en rekenen</a:t>
            </a:r>
          </a:p>
          <a:p>
            <a:r>
              <a:rPr lang="nl-NL" sz="1800" dirty="0">
                <a:solidFill>
                  <a:srgbClr val="FFFF00"/>
                </a:solidFill>
              </a:rPr>
              <a:t>Wiskunde </a:t>
            </a:r>
          </a:p>
          <a:p>
            <a:endParaRPr lang="nl-NL" sz="1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Profielmodules (4)</a:t>
            </a:r>
          </a:p>
          <a:p>
            <a:r>
              <a:rPr lang="nl-NL" sz="1800" dirty="0"/>
              <a:t>Retail &amp; Styling (3)</a:t>
            </a:r>
          </a:p>
          <a:p>
            <a:r>
              <a:rPr lang="nl-NL" sz="1800" dirty="0"/>
              <a:t>Stock &amp; </a:t>
            </a:r>
            <a:r>
              <a:rPr lang="nl-NL" sz="1800" dirty="0" err="1"/>
              <a:t>Supplies</a:t>
            </a:r>
            <a:r>
              <a:rPr lang="nl-NL" sz="1800" dirty="0"/>
              <a:t> (3)</a:t>
            </a:r>
          </a:p>
          <a:p>
            <a:r>
              <a:rPr lang="nl-NL" sz="1800" dirty="0"/>
              <a:t>Office &amp; Support (4)</a:t>
            </a:r>
          </a:p>
          <a:p>
            <a:r>
              <a:rPr lang="nl-NL" sz="1800" dirty="0"/>
              <a:t>Sales &amp; Service (4)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A96A139-DE48-494A-8A4F-C28156DC500B}"/>
              </a:ext>
            </a:extLst>
          </p:cNvPr>
          <p:cNvSpPr txBox="1"/>
          <p:nvPr/>
        </p:nvSpPr>
        <p:spPr>
          <a:xfrm>
            <a:off x="344488" y="1916832"/>
            <a:ext cx="2952328" cy="178510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nl-NL" sz="2000" u="sng">
                <a:solidFill>
                  <a:schemeClr val="bg1"/>
                </a:solidFill>
              </a:rPr>
              <a:t>Algemene vakken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</a:rPr>
              <a:t>Nederlands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</a:rPr>
              <a:t>Engels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</a:rPr>
              <a:t>Lichamelijke opvoeding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</a:rPr>
              <a:t>Maatschappijleer (3)</a:t>
            </a:r>
          </a:p>
          <a:p>
            <a:pPr marL="285750" indent="-285750">
              <a:buClr>
                <a:srgbClr val="FF6600"/>
              </a:buClr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</a:rPr>
              <a:t>CKV (3)</a:t>
            </a:r>
          </a:p>
        </p:txBody>
      </p:sp>
    </p:spTree>
    <p:extLst>
      <p:ext uri="{BB962C8B-B14F-4D97-AF65-F5344CB8AC3E}">
        <p14:creationId xmlns:p14="http://schemas.microsoft.com/office/powerpoint/2010/main" val="4085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0EABC-7543-ED7A-3B5A-0229ED10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Keuzevakken 3</a:t>
            </a:r>
            <a:r>
              <a:rPr lang="nl-NL" baseline="30000" dirty="0"/>
              <a:t>e</a:t>
            </a:r>
            <a:r>
              <a:rPr lang="nl-NL" dirty="0"/>
              <a:t> klas  </a:t>
            </a:r>
            <a:r>
              <a:rPr lang="nl-NL" sz="2000" dirty="0"/>
              <a:t>5 uur per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84812F-8B43-EF15-A17A-0254D366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1" y="1577424"/>
            <a:ext cx="9133200" cy="4789914"/>
          </a:xfrm>
        </p:spPr>
        <p:txBody>
          <a:bodyPr/>
          <a:lstStyle/>
          <a:p>
            <a:r>
              <a:rPr lang="nl-NL" dirty="0" err="1"/>
              <a:t>Digispel</a:t>
            </a:r>
            <a:endParaRPr lang="nl-NL" dirty="0"/>
          </a:p>
          <a:p>
            <a:r>
              <a:rPr lang="nl-NL" dirty="0"/>
              <a:t>Webshop</a:t>
            </a:r>
          </a:p>
          <a:p>
            <a:r>
              <a:rPr lang="nl-NL" dirty="0"/>
              <a:t>Evenementen</a:t>
            </a:r>
          </a:p>
          <a:p>
            <a:r>
              <a:rPr lang="nl-NL" dirty="0"/>
              <a:t>Keukenspecialisatie</a:t>
            </a:r>
          </a:p>
          <a:p>
            <a:r>
              <a:rPr lang="nl-NL" dirty="0"/>
              <a:t>Mode &amp; Design</a:t>
            </a:r>
          </a:p>
          <a:p>
            <a:r>
              <a:rPr lang="nl-NL" dirty="0"/>
              <a:t>Geüniformeerde dienstverlening</a:t>
            </a:r>
          </a:p>
          <a:p>
            <a:r>
              <a:rPr lang="nl-NL" dirty="0"/>
              <a:t>Kennis maken met Uiterlijke verzorging</a:t>
            </a:r>
          </a:p>
          <a:p>
            <a:r>
              <a:rPr lang="nl-NL" dirty="0"/>
              <a:t>Presentatie &amp; Styling</a:t>
            </a:r>
          </a:p>
          <a:p>
            <a:r>
              <a:rPr lang="nl-NL" dirty="0"/>
              <a:t>Tekenen, Schilderen &amp; Illustreren</a:t>
            </a:r>
          </a:p>
          <a:p>
            <a:r>
              <a:rPr lang="nl-NL" dirty="0"/>
              <a:t>Welzijn, Kind &amp; Jongeren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11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C ppt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C_ppt.potx" id="{46210D8C-8D8D-4DD4-A119-72580989B4AA}" vid="{8FE65627-756B-4C6D-8618-13C48A00C960}"/>
    </a:ext>
  </a:extLst>
</a:theme>
</file>

<file path=ppt/theme/theme2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Vellesa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08C00"/>
      </a:accent1>
      <a:accent2>
        <a:srgbClr val="FEF0DE"/>
      </a:accent2>
      <a:accent3>
        <a:srgbClr val="B2B2B2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27C254AD6DB48A04782C9AAC9885C" ma:contentTypeVersion="4" ma:contentTypeDescription="Een nieuw document maken." ma:contentTypeScope="" ma:versionID="d2b728c064c54f7ff9c48d845295bcb2">
  <xsd:schema xmlns:xsd="http://www.w3.org/2001/XMLSchema" xmlns:xs="http://www.w3.org/2001/XMLSchema" xmlns:p="http://schemas.microsoft.com/office/2006/metadata/properties" xmlns:ns2="ff9d0689-e1c7-4cef-9772-043fb03e592e" targetNamespace="http://schemas.microsoft.com/office/2006/metadata/properties" ma:root="true" ma:fieldsID="bb99a98281afbec1fc869c2797969e55" ns2:_="">
    <xsd:import namespace="ff9d0689-e1c7-4cef-9772-043fb03e59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0689-e1c7-4cef-9772-043fb03e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D8A4E-3F1F-49DE-84E6-4C736FB966D8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ff9d0689-e1c7-4cef-9772-043fb03e592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923D03-3B60-472D-AB63-25B7C821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F10F0A-BF5A-4185-9E51-FABF3FF07EF2}">
  <ds:schemaRefs>
    <ds:schemaRef ds:uri="ff9d0689-e1c7-4cef-9772-043fb03e59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 ppt (1)</Template>
  <TotalTime>3755</TotalTime>
  <Words>496</Words>
  <Application>Microsoft Macintosh PowerPoint</Application>
  <PresentationFormat>A4 (210 x 297 mm)</PresentationFormat>
  <Paragraphs>160</Paragraphs>
  <Slides>17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VC ppt</vt:lpstr>
      <vt:lpstr>Het is zover!!!!</vt:lpstr>
      <vt:lpstr>Programma</vt:lpstr>
      <vt:lpstr>PowerPoint-presentatie</vt:lpstr>
      <vt:lpstr>10 Profielen in het VMBO</vt:lpstr>
      <vt:lpstr>Gevolgen van de profielkeuze</vt:lpstr>
      <vt:lpstr>Profielen Vellesan College 3e jaar</vt:lpstr>
      <vt:lpstr> Vakken bij het profiel in de 3e klas</vt:lpstr>
      <vt:lpstr>Profielen (welke vakken)</vt:lpstr>
      <vt:lpstr>Keuzevakken 3e klas  5 uur per week</vt:lpstr>
      <vt:lpstr>5 Keuzevakken in 2 jaar </vt:lpstr>
      <vt:lpstr>Wat hebben we gedaan?</vt:lpstr>
      <vt:lpstr>Stappen</vt:lpstr>
      <vt:lpstr>Hoe te kiezen?</vt:lpstr>
      <vt:lpstr>Stappen</vt:lpstr>
      <vt:lpstr>Zermelo</vt:lpstr>
      <vt:lpstr>PowerPoint-presentatie</vt:lpstr>
      <vt:lpstr>PowerPoint-presentatie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huis</dc:title>
  <dc:creator>J van Werkhoven</dc:creator>
  <cp:lastModifiedBy>Merz, K.</cp:lastModifiedBy>
  <cp:revision>7</cp:revision>
  <dcterms:created xsi:type="dcterms:W3CDTF">2020-03-04T09:22:45Z</dcterms:created>
  <dcterms:modified xsi:type="dcterms:W3CDTF">2026-03-10T16:14:14Z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0x010100B2727C254AD6DB48A04782C9AAC9885C</vt:lpwstr>
  </property>
</Properties>
</file>