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85" r:id="rId5"/>
    <p:sldMasterId id="2147483715" r:id="rId6"/>
    <p:sldMasterId id="2147483722" r:id="rId7"/>
  </p:sldMasterIdLst>
  <p:notesMasterIdLst>
    <p:notesMasterId r:id="rId38"/>
  </p:notesMasterIdLst>
  <p:handoutMasterIdLst>
    <p:handoutMasterId r:id="rId39"/>
  </p:handoutMasterIdLst>
  <p:sldIdLst>
    <p:sldId id="256" r:id="rId8"/>
    <p:sldId id="385" r:id="rId9"/>
    <p:sldId id="386" r:id="rId10"/>
    <p:sldId id="415" r:id="rId11"/>
    <p:sldId id="388" r:id="rId12"/>
    <p:sldId id="389" r:id="rId13"/>
    <p:sldId id="394" r:id="rId14"/>
    <p:sldId id="359" r:id="rId15"/>
    <p:sldId id="360" r:id="rId16"/>
    <p:sldId id="370" r:id="rId17"/>
    <p:sldId id="409" r:id="rId18"/>
    <p:sldId id="416" r:id="rId19"/>
    <p:sldId id="373" r:id="rId20"/>
    <p:sldId id="257" r:id="rId21"/>
    <p:sldId id="258" r:id="rId22"/>
    <p:sldId id="259" r:id="rId23"/>
    <p:sldId id="260" r:id="rId24"/>
    <p:sldId id="353" r:id="rId25"/>
    <p:sldId id="396" r:id="rId26"/>
    <p:sldId id="410" r:id="rId27"/>
    <p:sldId id="411" r:id="rId28"/>
    <p:sldId id="413" r:id="rId29"/>
    <p:sldId id="414" r:id="rId30"/>
    <p:sldId id="417" r:id="rId31"/>
    <p:sldId id="400" r:id="rId32"/>
    <p:sldId id="403" r:id="rId33"/>
    <p:sldId id="406" r:id="rId34"/>
    <p:sldId id="363" r:id="rId35"/>
    <p:sldId id="408" r:id="rId36"/>
    <p:sldId id="384" r:id="rId37"/>
  </p:sldIdLst>
  <p:sldSz cx="6858000" cy="5143500"/>
  <p:notesSz cx="6797675" cy="9928225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00"/>
    <a:srgbClr val="000000"/>
    <a:srgbClr val="FFCC00"/>
    <a:srgbClr val="6666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80DFE5-40A7-4548-910E-63A80C9CF881}" v="61" dt="2025-03-13T18:08:23.6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4" autoAdjust="0"/>
    <p:restoredTop sz="94582" autoAdjust="0"/>
  </p:normalViewPr>
  <p:slideViewPr>
    <p:cSldViewPr>
      <p:cViewPr>
        <p:scale>
          <a:sx n="139" d="100"/>
          <a:sy n="139" d="100"/>
        </p:scale>
        <p:origin x="1832" y="504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-56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7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6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30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5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9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uber, S." userId="5e9a690c-f68b-4951-a277-ab46503096d4" providerId="ADAL" clId="{8E80DFE5-40A7-4548-910E-63A80C9CF881}"/>
    <pc:docChg chg="undo custSel addSld delSld modSld modMainMaster modNotesMaster">
      <pc:chgData name="Tauber, S." userId="5e9a690c-f68b-4951-a277-ab46503096d4" providerId="ADAL" clId="{8E80DFE5-40A7-4548-910E-63A80C9CF881}" dt="2025-03-13T18:29:20.376" v="484" actId="20577"/>
      <pc:docMkLst>
        <pc:docMk/>
      </pc:docMkLst>
      <pc:sldChg chg="modSp mod modNotes">
        <pc:chgData name="Tauber, S." userId="5e9a690c-f68b-4951-a277-ab46503096d4" providerId="ADAL" clId="{8E80DFE5-40A7-4548-910E-63A80C9CF881}" dt="2025-03-13T14:49:05.041" v="65" actId="1076"/>
        <pc:sldMkLst>
          <pc:docMk/>
          <pc:sldMk cId="0" sldId="256"/>
        </pc:sldMkLst>
        <pc:spChg chg="mod">
          <ac:chgData name="Tauber, S." userId="5e9a690c-f68b-4951-a277-ab46503096d4" providerId="ADAL" clId="{8E80DFE5-40A7-4548-910E-63A80C9CF881}" dt="2025-03-13T14:49:00.065" v="64" actId="1076"/>
          <ac:spMkLst>
            <pc:docMk/>
            <pc:sldMk cId="0" sldId="256"/>
            <ac:spMk id="2" creationId="{787A08A1-ED4B-AE39-CC3F-A201702B029C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0" sldId="256"/>
            <ac:spMk id="2050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9:05.041" v="65" actId="1076"/>
          <ac:spMkLst>
            <pc:docMk/>
            <pc:sldMk cId="0" sldId="256"/>
            <ac:spMk id="2051" creationId="{00000000-0000-0000-0000-000000000000}"/>
          </ac:spMkLst>
        </pc:spChg>
        <pc:grpChg chg="mod">
          <ac:chgData name="Tauber, S." userId="5e9a690c-f68b-4951-a277-ab46503096d4" providerId="ADAL" clId="{8E80DFE5-40A7-4548-910E-63A80C9CF881}" dt="2025-03-13T14:41:49.884" v="35"/>
          <ac:grpSpMkLst>
            <pc:docMk/>
            <pc:sldMk cId="0" sldId="256"/>
            <ac:grpSpMk id="10" creationId="{C5B2F6F8-1253-432B-9B46-813D8119B66C}"/>
          </ac:grpSpMkLst>
        </pc:grpChg>
        <pc:grpChg chg="mod">
          <ac:chgData name="Tauber, S." userId="5e9a690c-f68b-4951-a277-ab46503096d4" providerId="ADAL" clId="{8E80DFE5-40A7-4548-910E-63A80C9CF881}" dt="2025-03-13T14:41:49.884" v="35"/>
          <ac:grpSpMkLst>
            <pc:docMk/>
            <pc:sldMk cId="0" sldId="256"/>
            <ac:grpSpMk id="11" creationId="{C6528633-CBE5-4E5D-BA21-65BC23FE7662}"/>
          </ac:grpSpMkLst>
        </pc:grp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0" sldId="256"/>
            <ac:picMk id="3" creationId="{480E6C78-1092-4FBD-B45C-B453B26FD06C}"/>
          </ac:picMkLst>
        </pc:pic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0" sldId="256"/>
            <ac:picMk id="9" creationId="{B5FCC67E-945D-489D-94EE-24C519218CF4}"/>
          </ac:picMkLst>
        </pc:pic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0" sldId="256"/>
            <ac:picMk id="13" creationId="{3E06012F-6A67-448E-818F-B5F37BA81FF9}"/>
          </ac:picMkLst>
        </pc:picChg>
      </pc:sldChg>
      <pc:sldChg chg="modSp mod">
        <pc:chgData name="Tauber, S." userId="5e9a690c-f68b-4951-a277-ab46503096d4" providerId="ADAL" clId="{8E80DFE5-40A7-4548-910E-63A80C9CF881}" dt="2025-03-13T14:55:32.375" v="133" actId="1076"/>
        <pc:sldMkLst>
          <pc:docMk/>
          <pc:sldMk cId="6108130" sldId="257"/>
        </pc:sldMkLst>
        <pc:spChg chg="mod">
          <ac:chgData name="Tauber, S." userId="5e9a690c-f68b-4951-a277-ab46503096d4" providerId="ADAL" clId="{8E80DFE5-40A7-4548-910E-63A80C9CF881}" dt="2025-03-13T14:55:07.329" v="132" actId="5793"/>
          <ac:spMkLst>
            <pc:docMk/>
            <pc:sldMk cId="6108130" sldId="257"/>
            <ac:spMk id="3" creationId="{00000000-0000-0000-0000-000000000000}"/>
          </ac:spMkLst>
        </pc:spChg>
        <pc:picChg chg="mod">
          <ac:chgData name="Tauber, S." userId="5e9a690c-f68b-4951-a277-ab46503096d4" providerId="ADAL" clId="{8E80DFE5-40A7-4548-910E-63A80C9CF881}" dt="2025-03-13T14:55:32.375" v="133" actId="1076"/>
          <ac:picMkLst>
            <pc:docMk/>
            <pc:sldMk cId="6108130" sldId="257"/>
            <ac:picMk id="4" creationId="{CF968247-1772-4162-8AA9-091B34ED490C}"/>
          </ac:picMkLst>
        </pc:picChg>
      </pc:sldChg>
      <pc:sldChg chg="modSp mod">
        <pc:chgData name="Tauber, S." userId="5e9a690c-f68b-4951-a277-ab46503096d4" providerId="ADAL" clId="{8E80DFE5-40A7-4548-910E-63A80C9CF881}" dt="2025-03-13T14:55:56.410" v="136" actId="1076"/>
        <pc:sldMkLst>
          <pc:docMk/>
          <pc:sldMk cId="1511540397" sldId="258"/>
        </pc:sldMkLst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1511540397" sldId="258"/>
            <ac:spMk id="3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55:56.410" v="136" actId="1076"/>
          <ac:spMkLst>
            <pc:docMk/>
            <pc:sldMk cId="1511540397" sldId="258"/>
            <ac:spMk id="5" creationId="{00000000-0000-0000-0000-000000000000}"/>
          </ac:spMkLst>
        </pc:sp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1511540397" sldId="258"/>
            <ac:picMk id="6" creationId="{39A56A92-DE9B-4D7A-88E4-69BCC6C76839}"/>
          </ac:picMkLst>
        </pc:picChg>
        <pc:picChg chg="mod">
          <ac:chgData name="Tauber, S." userId="5e9a690c-f68b-4951-a277-ab46503096d4" providerId="ADAL" clId="{8E80DFE5-40A7-4548-910E-63A80C9CF881}" dt="2025-03-13T14:55:53.097" v="135" actId="1076"/>
          <ac:picMkLst>
            <pc:docMk/>
            <pc:sldMk cId="1511540397" sldId="258"/>
            <ac:picMk id="7" creationId="{E872FA3B-E0D1-43C1-829C-80172703CE11}"/>
          </ac:picMkLst>
        </pc:picChg>
      </pc:sldChg>
      <pc:sldChg chg="modSp">
        <pc:chgData name="Tauber, S." userId="5e9a690c-f68b-4951-a277-ab46503096d4" providerId="ADAL" clId="{8E80DFE5-40A7-4548-910E-63A80C9CF881}" dt="2025-03-13T14:41:49.884" v="35"/>
        <pc:sldMkLst>
          <pc:docMk/>
          <pc:sldMk cId="2927776540" sldId="259"/>
        </pc:sldMkLst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2927776540" sldId="259"/>
            <ac:spMk id="3" creationId="{00000000-0000-0000-0000-000000000000}"/>
          </ac:spMkLst>
        </pc:sp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2927776540" sldId="259"/>
            <ac:picMk id="4" creationId="{721EB2C9-9D01-4B78-9CDF-C236BD693AB3}"/>
          </ac:picMkLst>
        </pc:pic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2927776540" sldId="259"/>
            <ac:picMk id="5" creationId="{B3069DB6-1950-4D22-8B29-40714B9D8166}"/>
          </ac:picMkLst>
        </pc:pic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2927776540" sldId="259"/>
            <ac:picMk id="6" creationId="{B1771A6E-F586-4450-8254-ED20CA608E69}"/>
          </ac:picMkLst>
        </pc:pic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2927776540" sldId="259"/>
            <ac:picMk id="7" creationId="{D56CC7C7-9E8D-44E4-A6A1-380EE53D985F}"/>
          </ac:picMkLst>
        </pc:picChg>
      </pc:sldChg>
      <pc:sldChg chg="modSp">
        <pc:chgData name="Tauber, S." userId="5e9a690c-f68b-4951-a277-ab46503096d4" providerId="ADAL" clId="{8E80DFE5-40A7-4548-910E-63A80C9CF881}" dt="2025-03-13T14:41:49.884" v="35"/>
        <pc:sldMkLst>
          <pc:docMk/>
          <pc:sldMk cId="907762429" sldId="260"/>
        </pc:sldMkLst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907762429" sldId="260"/>
            <ac:picMk id="5" creationId="{00000000-0000-0000-0000-000000000000}"/>
          </ac:picMkLst>
        </pc:picChg>
      </pc:sldChg>
      <pc:sldChg chg="modSp">
        <pc:chgData name="Tauber, S." userId="5e9a690c-f68b-4951-a277-ab46503096d4" providerId="ADAL" clId="{8E80DFE5-40A7-4548-910E-63A80C9CF881}" dt="2025-03-13T14:41:49.884" v="35"/>
        <pc:sldMkLst>
          <pc:docMk/>
          <pc:sldMk cId="3865782265" sldId="353"/>
        </pc:sldMkLst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3865782265" sldId="353"/>
            <ac:spMk id="3" creationId="{00000000-0000-0000-0000-000000000000}"/>
          </ac:spMkLst>
        </pc:sp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3865782265" sldId="353"/>
            <ac:picMk id="4" creationId="{00000000-0000-0000-0000-000000000000}"/>
          </ac:picMkLst>
        </pc:pic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3865782265" sldId="353"/>
            <ac:picMk id="5" creationId="{5F99A3FF-6D68-488C-950F-82FAF1A85CAB}"/>
          </ac:picMkLst>
        </pc:pic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3865782265" sldId="353"/>
            <ac:picMk id="6" creationId="{98C6CFE2-498C-4618-98ED-11950E774C56}"/>
          </ac:picMkLst>
        </pc:picChg>
      </pc:sldChg>
      <pc:sldChg chg="modSp mod">
        <pc:chgData name="Tauber, S." userId="5e9a690c-f68b-4951-a277-ab46503096d4" providerId="ADAL" clId="{8E80DFE5-40A7-4548-910E-63A80C9CF881}" dt="2025-03-13T15:13:23.031" v="201" actId="1076"/>
        <pc:sldMkLst>
          <pc:docMk/>
          <pc:sldMk cId="3007544317" sldId="359"/>
        </pc:sldMkLst>
        <pc:spChg chg="mod">
          <ac:chgData name="Tauber, S." userId="5e9a690c-f68b-4951-a277-ab46503096d4" providerId="ADAL" clId="{8E80DFE5-40A7-4548-910E-63A80C9CF881}" dt="2025-03-13T15:13:23.031" v="201" actId="1076"/>
          <ac:spMkLst>
            <pc:docMk/>
            <pc:sldMk cId="3007544317" sldId="359"/>
            <ac:spMk id="4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3007544317" sldId="359"/>
            <ac:spMk id="5" creationId="{00000000-0000-0000-0000-000000000000}"/>
          </ac:spMkLst>
        </pc:spChg>
      </pc:sldChg>
      <pc:sldChg chg="modSp mod">
        <pc:chgData name="Tauber, S." userId="5e9a690c-f68b-4951-a277-ab46503096d4" providerId="ADAL" clId="{8E80DFE5-40A7-4548-910E-63A80C9CF881}" dt="2025-03-13T14:50:23.150" v="80" actId="403"/>
        <pc:sldMkLst>
          <pc:docMk/>
          <pc:sldMk cId="1486888658" sldId="360"/>
        </pc:sldMkLst>
        <pc:spChg chg="mod">
          <ac:chgData name="Tauber, S." userId="5e9a690c-f68b-4951-a277-ab46503096d4" providerId="ADAL" clId="{8E80DFE5-40A7-4548-910E-63A80C9CF881}" dt="2025-03-13T14:50:23.150" v="80" actId="403"/>
          <ac:spMkLst>
            <pc:docMk/>
            <pc:sldMk cId="1486888658" sldId="360"/>
            <ac:spMk id="3" creationId="{F2FE33AD-60B1-4566-8016-8989493390F2}"/>
          </ac:spMkLst>
        </pc:spChg>
      </pc:sldChg>
      <pc:sldChg chg="modSp modNotes">
        <pc:chgData name="Tauber, S." userId="5e9a690c-f68b-4951-a277-ab46503096d4" providerId="ADAL" clId="{8E80DFE5-40A7-4548-910E-63A80C9CF881}" dt="2025-03-13T14:41:49.884" v="35"/>
        <pc:sldMkLst>
          <pc:docMk/>
          <pc:sldMk cId="1301897863" sldId="363"/>
        </pc:sldMkLst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1301897863" sldId="363"/>
            <ac:spMk id="3" creationId="{E0D5744F-6936-4FC8-BCFE-F00044F9426E}"/>
          </ac:spMkLst>
        </pc:spChg>
      </pc:sldChg>
      <pc:sldChg chg="modSp del">
        <pc:chgData name="Tauber, S." userId="5e9a690c-f68b-4951-a277-ab46503096d4" providerId="ADAL" clId="{8E80DFE5-40A7-4548-910E-63A80C9CF881}" dt="2025-03-13T14:53:49.357" v="115" actId="2696"/>
        <pc:sldMkLst>
          <pc:docMk/>
          <pc:sldMk cId="421889470" sldId="364"/>
        </pc:sldMkLst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421889470" sldId="364"/>
            <ac:picMk id="5" creationId="{D6E4BB76-73DF-4BA7-B14F-295885B33DC2}"/>
          </ac:picMkLst>
        </pc:picChg>
      </pc:sldChg>
      <pc:sldChg chg="addSp delSp modSp mod modNotes">
        <pc:chgData name="Tauber, S." userId="5e9a690c-f68b-4951-a277-ab46503096d4" providerId="ADAL" clId="{8E80DFE5-40A7-4548-910E-63A80C9CF881}" dt="2025-03-13T14:53:21.480" v="113" actId="1076"/>
        <pc:sldMkLst>
          <pc:docMk/>
          <pc:sldMk cId="1889970942" sldId="370"/>
        </pc:sldMkLst>
        <pc:spChg chg="mod">
          <ac:chgData name="Tauber, S." userId="5e9a690c-f68b-4951-a277-ab46503096d4" providerId="ADAL" clId="{8E80DFE5-40A7-4548-910E-63A80C9CF881}" dt="2025-03-13T14:50:29.110" v="81" actId="1076"/>
          <ac:spMkLst>
            <pc:docMk/>
            <pc:sldMk cId="1889970942" sldId="370"/>
            <ac:spMk id="2" creationId="{F268CB9F-A03E-4FFD-93B4-B1A6BB9EB5C8}"/>
          </ac:spMkLst>
        </pc:spChg>
        <pc:spChg chg="add del mod">
          <ac:chgData name="Tauber, S." userId="5e9a690c-f68b-4951-a277-ab46503096d4" providerId="ADAL" clId="{8E80DFE5-40A7-4548-910E-63A80C9CF881}" dt="2025-03-13T14:39:47.041" v="25"/>
          <ac:spMkLst>
            <pc:docMk/>
            <pc:sldMk cId="1889970942" sldId="370"/>
            <ac:spMk id="8" creationId="{5CC9CC12-0246-552A-8AB5-18794B7B4912}"/>
          </ac:spMkLst>
        </pc:spChg>
        <pc:spChg chg="add del mod">
          <ac:chgData name="Tauber, S." userId="5e9a690c-f68b-4951-a277-ab46503096d4" providerId="ADAL" clId="{8E80DFE5-40A7-4548-910E-63A80C9CF881}" dt="2025-03-13T14:40:17.281" v="32"/>
          <ac:spMkLst>
            <pc:docMk/>
            <pc:sldMk cId="1889970942" sldId="370"/>
            <ac:spMk id="9" creationId="{14075A3C-1AF3-BF6B-2FE8-850540EE838C}"/>
          </ac:spMkLst>
        </pc:spChg>
        <pc:spChg chg="add del mod">
          <ac:chgData name="Tauber, S." userId="5e9a690c-f68b-4951-a277-ab46503096d4" providerId="ADAL" clId="{8E80DFE5-40A7-4548-910E-63A80C9CF881}" dt="2025-03-13T14:40:18.104" v="34"/>
          <ac:spMkLst>
            <pc:docMk/>
            <pc:sldMk cId="1889970942" sldId="370"/>
            <ac:spMk id="10" creationId="{CF0404B6-8B53-AEAD-1063-37A3194E6906}"/>
          </ac:spMkLst>
        </pc:spChg>
        <pc:spChg chg="add del mod">
          <ac:chgData name="Tauber, S." userId="5e9a690c-f68b-4951-a277-ab46503096d4" providerId="ADAL" clId="{8E80DFE5-40A7-4548-910E-63A80C9CF881}" dt="2025-03-13T14:40:16.706" v="30"/>
          <ac:spMkLst>
            <pc:docMk/>
            <pc:sldMk cId="1889970942" sldId="370"/>
            <ac:spMk id="11" creationId="{6217A437-94F5-359B-7193-279E2FE98240}"/>
          </ac:spMkLst>
        </pc:spChg>
        <pc:spChg chg="add del mod">
          <ac:chgData name="Tauber, S." userId="5e9a690c-f68b-4951-a277-ab46503096d4" providerId="ADAL" clId="{8E80DFE5-40A7-4548-910E-63A80C9CF881}" dt="2025-03-13T14:52:50.102" v="108"/>
          <ac:spMkLst>
            <pc:docMk/>
            <pc:sldMk cId="1889970942" sldId="370"/>
            <ac:spMk id="14" creationId="{82056975-FF56-2CA4-4532-B9EEC16989A5}"/>
          </ac:spMkLst>
        </pc:spChg>
        <pc:spChg chg="add mod">
          <ac:chgData name="Tauber, S." userId="5e9a690c-f68b-4951-a277-ab46503096d4" providerId="ADAL" clId="{8E80DFE5-40A7-4548-910E-63A80C9CF881}" dt="2025-03-13T14:53:18.377" v="112" actId="1076"/>
          <ac:spMkLst>
            <pc:docMk/>
            <pc:sldMk cId="1889970942" sldId="370"/>
            <ac:spMk id="16" creationId="{530C0DA6-23A9-C072-464F-DAAFBC9AD3F0}"/>
          </ac:spMkLst>
        </pc:spChg>
        <pc:picChg chg="add del mod">
          <ac:chgData name="Tauber, S." userId="5e9a690c-f68b-4951-a277-ab46503096d4" providerId="ADAL" clId="{8E80DFE5-40A7-4548-910E-63A80C9CF881}" dt="2025-03-13T14:37:17.428" v="9" actId="478"/>
          <ac:picMkLst>
            <pc:docMk/>
            <pc:sldMk cId="1889970942" sldId="370"/>
            <ac:picMk id="3" creationId="{0F189AAF-89F6-EDE8-9C69-D590050E04EA}"/>
          </ac:picMkLst>
        </pc:picChg>
        <pc:picChg chg="add del mod">
          <ac:chgData name="Tauber, S." userId="5e9a690c-f68b-4951-a277-ab46503096d4" providerId="ADAL" clId="{8E80DFE5-40A7-4548-910E-63A80C9CF881}" dt="2025-03-13T14:42:08.333" v="36" actId="478"/>
          <ac:picMkLst>
            <pc:docMk/>
            <pc:sldMk cId="1889970942" sldId="370"/>
            <ac:picMk id="4" creationId="{7101FC0A-684C-BF89-0DEF-7FD5C0AD48A6}"/>
          </ac:picMkLst>
        </pc:picChg>
        <pc:picChg chg="add del mod">
          <ac:chgData name="Tauber, S." userId="5e9a690c-f68b-4951-a277-ab46503096d4" providerId="ADAL" clId="{8E80DFE5-40A7-4548-910E-63A80C9CF881}" dt="2025-03-13T14:42:09.329" v="37" actId="478"/>
          <ac:picMkLst>
            <pc:docMk/>
            <pc:sldMk cId="1889970942" sldId="370"/>
            <ac:picMk id="5" creationId="{B89958AA-8B8B-BFEC-0BD1-55BD3A4411BA}"/>
          </ac:picMkLst>
        </pc:picChg>
        <pc:picChg chg="add del mod">
          <ac:chgData name="Tauber, S." userId="5e9a690c-f68b-4951-a277-ab46503096d4" providerId="ADAL" clId="{8E80DFE5-40A7-4548-910E-63A80C9CF881}" dt="2025-03-13T14:42:10.043" v="38" actId="478"/>
          <ac:picMkLst>
            <pc:docMk/>
            <pc:sldMk cId="1889970942" sldId="370"/>
            <ac:picMk id="6" creationId="{ED72CCDB-F215-38A4-9E7F-AD5461C81A07}"/>
          </ac:picMkLst>
        </pc:picChg>
        <pc:picChg chg="del">
          <ac:chgData name="Tauber, S." userId="5e9a690c-f68b-4951-a277-ab46503096d4" providerId="ADAL" clId="{8E80DFE5-40A7-4548-910E-63A80C9CF881}" dt="2025-03-13T14:36:59.067" v="2" actId="478"/>
          <ac:picMkLst>
            <pc:docMk/>
            <pc:sldMk cId="1889970942" sldId="370"/>
            <ac:picMk id="7" creationId="{259ED3AF-43E6-40B6-A8D0-506A4109C01A}"/>
          </ac:picMkLst>
        </pc:picChg>
        <pc:picChg chg="add mod modCrop">
          <ac:chgData name="Tauber, S." userId="5e9a690c-f68b-4951-a277-ab46503096d4" providerId="ADAL" clId="{8E80DFE5-40A7-4548-910E-63A80C9CF881}" dt="2025-03-13T14:51:00.986" v="87" actId="1076"/>
          <ac:picMkLst>
            <pc:docMk/>
            <pc:sldMk cId="1889970942" sldId="370"/>
            <ac:picMk id="12" creationId="{D06C2D42-9871-14F7-53E6-5763E179411C}"/>
          </ac:picMkLst>
        </pc:picChg>
        <pc:picChg chg="add mod">
          <ac:chgData name="Tauber, S." userId="5e9a690c-f68b-4951-a277-ab46503096d4" providerId="ADAL" clId="{8E80DFE5-40A7-4548-910E-63A80C9CF881}" dt="2025-03-13T14:53:21.480" v="113" actId="1076"/>
          <ac:picMkLst>
            <pc:docMk/>
            <pc:sldMk cId="1889970942" sldId="370"/>
            <ac:picMk id="13" creationId="{AE76B1EE-4009-E194-3A3A-3A85170E996A}"/>
          </ac:picMkLst>
        </pc:picChg>
      </pc:sldChg>
      <pc:sldChg chg="addSp delSp modSp del mod">
        <pc:chgData name="Tauber, S." userId="5e9a690c-f68b-4951-a277-ab46503096d4" providerId="ADAL" clId="{8E80DFE5-40A7-4548-910E-63A80C9CF881}" dt="2025-03-13T14:53:41.172" v="114" actId="2696"/>
        <pc:sldMkLst>
          <pc:docMk/>
          <pc:sldMk cId="3711999710" sldId="371"/>
        </pc:sldMkLst>
        <pc:spChg chg="mod">
          <ac:chgData name="Tauber, S." userId="5e9a690c-f68b-4951-a277-ab46503096d4" providerId="ADAL" clId="{8E80DFE5-40A7-4548-910E-63A80C9CF881}" dt="2025-03-13T14:50:34.133" v="82" actId="1076"/>
          <ac:spMkLst>
            <pc:docMk/>
            <pc:sldMk cId="3711999710" sldId="371"/>
            <ac:spMk id="2" creationId="{F268CB9F-A03E-4FFD-93B4-B1A6BB9EB5C8}"/>
          </ac:spMkLst>
        </pc:spChg>
        <pc:picChg chg="add mod modCrop">
          <ac:chgData name="Tauber, S." userId="5e9a690c-f68b-4951-a277-ab46503096d4" providerId="ADAL" clId="{8E80DFE5-40A7-4548-910E-63A80C9CF881}" dt="2025-03-13T14:50:55.638" v="86" actId="1076"/>
          <ac:picMkLst>
            <pc:docMk/>
            <pc:sldMk cId="3711999710" sldId="371"/>
            <ac:picMk id="3" creationId="{C076CD29-3480-E122-FE90-BFF8F51CC2E1}"/>
          </ac:picMkLst>
        </pc:picChg>
        <pc:picChg chg="del mod">
          <ac:chgData name="Tauber, S." userId="5e9a690c-f68b-4951-a277-ab46503096d4" providerId="ADAL" clId="{8E80DFE5-40A7-4548-910E-63A80C9CF881}" dt="2025-03-13T14:46:00.500" v="43" actId="478"/>
          <ac:picMkLst>
            <pc:docMk/>
            <pc:sldMk cId="3711999710" sldId="371"/>
            <ac:picMk id="5" creationId="{E0883753-6C1E-19DF-848C-D77C20B65C82}"/>
          </ac:picMkLst>
        </pc:picChg>
      </pc:sldChg>
      <pc:sldChg chg="modSp mod">
        <pc:chgData name="Tauber, S." userId="5e9a690c-f68b-4951-a277-ab46503096d4" providerId="ADAL" clId="{8E80DFE5-40A7-4548-910E-63A80C9CF881}" dt="2025-03-13T18:00:48.153" v="445" actId="1076"/>
        <pc:sldMkLst>
          <pc:docMk/>
          <pc:sldMk cId="3635490813" sldId="373"/>
        </pc:sldMkLst>
        <pc:spChg chg="mod">
          <ac:chgData name="Tauber, S." userId="5e9a690c-f68b-4951-a277-ab46503096d4" providerId="ADAL" clId="{8E80DFE5-40A7-4548-910E-63A80C9CF881}" dt="2025-03-13T17:51:30.068" v="316" actId="20577"/>
          <ac:spMkLst>
            <pc:docMk/>
            <pc:sldMk cId="3635490813" sldId="373"/>
            <ac:spMk id="2" creationId="{38E935A1-BE2E-4055-A966-B603D715578F}"/>
          </ac:spMkLst>
        </pc:spChg>
        <pc:grpChg chg="mod">
          <ac:chgData name="Tauber, S." userId="5e9a690c-f68b-4951-a277-ab46503096d4" providerId="ADAL" clId="{8E80DFE5-40A7-4548-910E-63A80C9CF881}" dt="2025-03-13T18:00:48.153" v="445" actId="1076"/>
          <ac:grpSpMkLst>
            <pc:docMk/>
            <pc:sldMk cId="3635490813" sldId="373"/>
            <ac:grpSpMk id="12" creationId="{B8BDAA60-ECB6-49BF-9059-88A707C9096F}"/>
          </ac:grpSpMkLst>
        </pc:grpChg>
        <pc:picChg chg="mod">
          <ac:chgData name="Tauber, S." userId="5e9a690c-f68b-4951-a277-ab46503096d4" providerId="ADAL" clId="{8E80DFE5-40A7-4548-910E-63A80C9CF881}" dt="2025-03-13T18:00:48.153" v="445" actId="1076"/>
          <ac:picMkLst>
            <pc:docMk/>
            <pc:sldMk cId="3635490813" sldId="373"/>
            <ac:picMk id="13" creationId="{2B4CE257-3543-4323-ADC9-8E7F31E81135}"/>
          </ac:picMkLst>
        </pc:picChg>
        <pc:picChg chg="mod">
          <ac:chgData name="Tauber, S." userId="5e9a690c-f68b-4951-a277-ab46503096d4" providerId="ADAL" clId="{8E80DFE5-40A7-4548-910E-63A80C9CF881}" dt="2025-03-13T18:00:48.153" v="445" actId="1076"/>
          <ac:picMkLst>
            <pc:docMk/>
            <pc:sldMk cId="3635490813" sldId="373"/>
            <ac:picMk id="14" creationId="{2B099876-AD4C-45F7-8140-60BE98B724DE}"/>
          </ac:picMkLst>
        </pc:picChg>
      </pc:sldChg>
      <pc:sldChg chg="modSp mod modNotes">
        <pc:chgData name="Tauber, S." userId="5e9a690c-f68b-4951-a277-ab46503096d4" providerId="ADAL" clId="{8E80DFE5-40A7-4548-910E-63A80C9CF881}" dt="2025-03-13T14:57:01.517" v="140" actId="1076"/>
        <pc:sldMkLst>
          <pc:docMk/>
          <pc:sldMk cId="1293572969" sldId="384"/>
        </pc:sldMkLst>
        <pc:spChg chg="mod">
          <ac:chgData name="Tauber, S." userId="5e9a690c-f68b-4951-a277-ab46503096d4" providerId="ADAL" clId="{8E80DFE5-40A7-4548-910E-63A80C9CF881}" dt="2025-03-13T14:57:01.517" v="140" actId="1076"/>
          <ac:spMkLst>
            <pc:docMk/>
            <pc:sldMk cId="1293572969" sldId="384"/>
            <ac:spMk id="12" creationId="{D3472ED7-E9F0-42C6-A95F-FD355925EABB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1293572969" sldId="384"/>
            <ac:spMk id="2050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1293572969" sldId="384"/>
            <ac:spMk id="2051" creationId="{00000000-0000-0000-0000-000000000000}"/>
          </ac:spMkLst>
        </pc:spChg>
        <pc:grpChg chg="mod">
          <ac:chgData name="Tauber, S." userId="5e9a690c-f68b-4951-a277-ab46503096d4" providerId="ADAL" clId="{8E80DFE5-40A7-4548-910E-63A80C9CF881}" dt="2025-03-13T14:41:49.884" v="35"/>
          <ac:grpSpMkLst>
            <pc:docMk/>
            <pc:sldMk cId="1293572969" sldId="384"/>
            <ac:grpSpMk id="10" creationId="{C5B2F6F8-1253-432B-9B46-813D8119B66C}"/>
          </ac:grpSpMkLst>
        </pc:grpChg>
        <pc:grpChg chg="mod">
          <ac:chgData name="Tauber, S." userId="5e9a690c-f68b-4951-a277-ab46503096d4" providerId="ADAL" clId="{8E80DFE5-40A7-4548-910E-63A80C9CF881}" dt="2025-03-13T14:41:49.884" v="35"/>
          <ac:grpSpMkLst>
            <pc:docMk/>
            <pc:sldMk cId="1293572969" sldId="384"/>
            <ac:grpSpMk id="11" creationId="{C6528633-CBE5-4E5D-BA21-65BC23FE7662}"/>
          </ac:grpSpMkLst>
        </pc:grp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1293572969" sldId="384"/>
            <ac:picMk id="3" creationId="{480E6C78-1092-4FBD-B45C-B453B26FD06C}"/>
          </ac:picMkLst>
        </pc:pic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1293572969" sldId="384"/>
            <ac:picMk id="9" creationId="{B5FCC67E-945D-489D-94EE-24C519218CF4}"/>
          </ac:picMkLst>
        </pc:pic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1293572969" sldId="384"/>
            <ac:picMk id="13" creationId="{3E06012F-6A67-448E-818F-B5F37BA81FF9}"/>
          </ac:picMkLst>
        </pc:picChg>
      </pc:sldChg>
      <pc:sldChg chg="modSp mod">
        <pc:chgData name="Tauber, S." userId="5e9a690c-f68b-4951-a277-ab46503096d4" providerId="ADAL" clId="{8E80DFE5-40A7-4548-910E-63A80C9CF881}" dt="2025-03-13T17:51:04.273" v="304" actId="20577"/>
        <pc:sldMkLst>
          <pc:docMk/>
          <pc:sldMk cId="1295815061" sldId="385"/>
        </pc:sldMkLst>
        <pc:spChg chg="mod">
          <ac:chgData name="Tauber, S." userId="5e9a690c-f68b-4951-a277-ab46503096d4" providerId="ADAL" clId="{8E80DFE5-40A7-4548-910E-63A80C9CF881}" dt="2025-03-13T15:12:17.856" v="170" actId="113"/>
          <ac:spMkLst>
            <pc:docMk/>
            <pc:sldMk cId="1295815061" sldId="385"/>
            <ac:spMk id="2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7:51:04.273" v="304" actId="20577"/>
          <ac:spMkLst>
            <pc:docMk/>
            <pc:sldMk cId="1295815061" sldId="385"/>
            <ac:spMk id="3" creationId="{00000000-0000-0000-0000-000000000000}"/>
          </ac:spMkLst>
        </pc:spChg>
      </pc:sldChg>
      <pc:sldChg chg="modSp mod">
        <pc:chgData name="Tauber, S." userId="5e9a690c-f68b-4951-a277-ab46503096d4" providerId="ADAL" clId="{8E80DFE5-40A7-4548-910E-63A80C9CF881}" dt="2025-03-13T15:12:26.067" v="172" actId="2711"/>
        <pc:sldMkLst>
          <pc:docMk/>
          <pc:sldMk cId="411606950" sldId="386"/>
        </pc:sldMkLst>
        <pc:spChg chg="mod">
          <ac:chgData name="Tauber, S." userId="5e9a690c-f68b-4951-a277-ab46503096d4" providerId="ADAL" clId="{8E80DFE5-40A7-4548-910E-63A80C9CF881}" dt="2025-03-13T15:12:26.067" v="172" actId="2711"/>
          <ac:spMkLst>
            <pc:docMk/>
            <pc:sldMk cId="411606950" sldId="386"/>
            <ac:spMk id="2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9:18.018" v="69" actId="1076"/>
          <ac:spMkLst>
            <pc:docMk/>
            <pc:sldMk cId="411606950" sldId="386"/>
            <ac:spMk id="3" creationId="{00000000-0000-0000-0000-000000000000}"/>
          </ac:spMkLst>
        </pc:spChg>
      </pc:sldChg>
      <pc:sldChg chg="modSp mod">
        <pc:chgData name="Tauber, S." userId="5e9a690c-f68b-4951-a277-ab46503096d4" providerId="ADAL" clId="{8E80DFE5-40A7-4548-910E-63A80C9CF881}" dt="2025-03-13T15:12:47.692" v="187" actId="1076"/>
        <pc:sldMkLst>
          <pc:docMk/>
          <pc:sldMk cId="1894973047" sldId="388"/>
        </pc:sldMkLst>
        <pc:spChg chg="mod">
          <ac:chgData name="Tauber, S." userId="5e9a690c-f68b-4951-a277-ab46503096d4" providerId="ADAL" clId="{8E80DFE5-40A7-4548-910E-63A80C9CF881}" dt="2025-03-13T15:12:47.692" v="187" actId="1076"/>
          <ac:spMkLst>
            <pc:docMk/>
            <pc:sldMk cId="1894973047" sldId="388"/>
            <ac:spMk id="2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57:38.511" v="142" actId="5793"/>
          <ac:spMkLst>
            <pc:docMk/>
            <pc:sldMk cId="1894973047" sldId="388"/>
            <ac:spMk id="3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1894973047" sldId="388"/>
            <ac:spMk id="6" creationId="{DE049897-0B5F-46F7-BD4D-537AE734E4FD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1894973047" sldId="388"/>
            <ac:spMk id="7" creationId="{187BA16D-DE1F-4F39-8CF5-7E00AB489FAD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1894973047" sldId="388"/>
            <ac:spMk id="10" creationId="{A1BEF094-27B2-455C-92AF-8615D70432F8}"/>
          </ac:spMkLst>
        </pc:spChg>
        <pc:grpChg chg="mod">
          <ac:chgData name="Tauber, S." userId="5e9a690c-f68b-4951-a277-ab46503096d4" providerId="ADAL" clId="{8E80DFE5-40A7-4548-910E-63A80C9CF881}" dt="2025-03-13T14:41:49.884" v="35"/>
          <ac:grpSpMkLst>
            <pc:docMk/>
            <pc:sldMk cId="1894973047" sldId="388"/>
            <ac:grpSpMk id="5" creationId="{A8DD4809-B8FD-4325-8118-ABF3C0377978}"/>
          </ac:grpSpMkLst>
        </pc:grpChg>
        <pc:graphicFrameChg chg="mod">
          <ac:chgData name="Tauber, S." userId="5e9a690c-f68b-4951-a277-ab46503096d4" providerId="ADAL" clId="{8E80DFE5-40A7-4548-910E-63A80C9CF881}" dt="2025-03-13T14:41:49.884" v="35"/>
          <ac:graphicFrameMkLst>
            <pc:docMk/>
            <pc:sldMk cId="1894973047" sldId="388"/>
            <ac:graphicFrameMk id="8" creationId="{70FA9A2E-9411-4065-BE4E-1D1CA0A45905}"/>
          </ac:graphicFrameMkLst>
        </pc:graphicFrameChg>
        <pc:graphicFrameChg chg="mod">
          <ac:chgData name="Tauber, S." userId="5e9a690c-f68b-4951-a277-ab46503096d4" providerId="ADAL" clId="{8E80DFE5-40A7-4548-910E-63A80C9CF881}" dt="2025-03-13T15:05:55.866" v="166"/>
          <ac:graphicFrameMkLst>
            <pc:docMk/>
            <pc:sldMk cId="1894973047" sldId="388"/>
            <ac:graphicFrameMk id="9" creationId="{CD979F76-E3E3-48D7-BE19-CECD3FE76E07}"/>
          </ac:graphicFrameMkLst>
        </pc:graphicFrameChg>
      </pc:sldChg>
      <pc:sldChg chg="modSp mod modNotes">
        <pc:chgData name="Tauber, S." userId="5e9a690c-f68b-4951-a277-ab46503096d4" providerId="ADAL" clId="{8E80DFE5-40A7-4548-910E-63A80C9CF881}" dt="2025-03-13T15:12:56.814" v="189" actId="113"/>
        <pc:sldMkLst>
          <pc:docMk/>
          <pc:sldMk cId="408064464" sldId="389"/>
        </pc:sldMkLst>
        <pc:spChg chg="mod">
          <ac:chgData name="Tauber, S." userId="5e9a690c-f68b-4951-a277-ab46503096d4" providerId="ADAL" clId="{8E80DFE5-40A7-4548-910E-63A80C9CF881}" dt="2025-03-13T15:12:56.814" v="189" actId="113"/>
          <ac:spMkLst>
            <pc:docMk/>
            <pc:sldMk cId="408064464" sldId="389"/>
            <ac:spMk id="2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408064464" sldId="389"/>
            <ac:spMk id="3" creationId="{00000000-0000-0000-0000-000000000000}"/>
          </ac:spMkLst>
        </pc:spChg>
        <pc:graphicFrameChg chg="mod">
          <ac:chgData name="Tauber, S." userId="5e9a690c-f68b-4951-a277-ab46503096d4" providerId="ADAL" clId="{8E80DFE5-40A7-4548-910E-63A80C9CF881}" dt="2025-03-13T14:41:49.884" v="35"/>
          <ac:graphicFrameMkLst>
            <pc:docMk/>
            <pc:sldMk cId="408064464" sldId="389"/>
            <ac:graphicFrameMk id="4" creationId="{F0F7E506-6252-4216-9794-84996F00FDA2}"/>
          </ac:graphicFrameMkLst>
        </pc:graphicFrameChg>
      </pc:sldChg>
      <pc:sldChg chg="modSp mod">
        <pc:chgData name="Tauber, S." userId="5e9a690c-f68b-4951-a277-ab46503096d4" providerId="ADAL" clId="{8E80DFE5-40A7-4548-910E-63A80C9CF881}" dt="2025-03-13T15:13:16.556" v="200" actId="20577"/>
        <pc:sldMkLst>
          <pc:docMk/>
          <pc:sldMk cId="1562221159" sldId="394"/>
        </pc:sldMkLst>
        <pc:spChg chg="mod">
          <ac:chgData name="Tauber, S." userId="5e9a690c-f68b-4951-a277-ab46503096d4" providerId="ADAL" clId="{8E80DFE5-40A7-4548-910E-63A80C9CF881}" dt="2025-03-13T15:13:16.556" v="200" actId="20577"/>
          <ac:spMkLst>
            <pc:docMk/>
            <pc:sldMk cId="1562221159" sldId="394"/>
            <ac:spMk id="2" creationId="{00000000-0000-0000-0000-000000000000}"/>
          </ac:spMkLst>
        </pc:spChg>
      </pc:sldChg>
      <pc:sldChg chg="modSp mod">
        <pc:chgData name="Tauber, S." userId="5e9a690c-f68b-4951-a277-ab46503096d4" providerId="ADAL" clId="{8E80DFE5-40A7-4548-910E-63A80C9CF881}" dt="2025-03-13T17:51:42.400" v="324" actId="20577"/>
        <pc:sldMkLst>
          <pc:docMk/>
          <pc:sldMk cId="901535584" sldId="396"/>
        </pc:sldMkLst>
        <pc:spChg chg="mod">
          <ac:chgData name="Tauber, S." userId="5e9a690c-f68b-4951-a277-ab46503096d4" providerId="ADAL" clId="{8E80DFE5-40A7-4548-910E-63A80C9CF881}" dt="2025-03-13T17:51:42.400" v="324" actId="20577"/>
          <ac:spMkLst>
            <pc:docMk/>
            <pc:sldMk cId="901535584" sldId="396"/>
            <ac:spMk id="2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7:46:41.621" v="228" actId="5793"/>
          <ac:spMkLst>
            <pc:docMk/>
            <pc:sldMk cId="901535584" sldId="396"/>
            <ac:spMk id="3" creationId="{00000000-0000-0000-0000-000000000000}"/>
          </ac:spMkLst>
        </pc:sp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901535584" sldId="396"/>
            <ac:picMk id="4" creationId="{61714D38-35BE-4775-B91B-E33FCF541333}"/>
          </ac:picMkLst>
        </pc:picChg>
      </pc:sldChg>
      <pc:sldChg chg="modSp mod">
        <pc:chgData name="Tauber, S." userId="5e9a690c-f68b-4951-a277-ab46503096d4" providerId="ADAL" clId="{8E80DFE5-40A7-4548-910E-63A80C9CF881}" dt="2025-03-13T15:15:04.741" v="213" actId="113"/>
        <pc:sldMkLst>
          <pc:docMk/>
          <pc:sldMk cId="2759825939" sldId="400"/>
        </pc:sldMkLst>
        <pc:spChg chg="mod">
          <ac:chgData name="Tauber, S." userId="5e9a690c-f68b-4951-a277-ab46503096d4" providerId="ADAL" clId="{8E80DFE5-40A7-4548-910E-63A80C9CF881}" dt="2025-03-13T15:15:04.741" v="213" actId="113"/>
          <ac:spMkLst>
            <pc:docMk/>
            <pc:sldMk cId="2759825939" sldId="400"/>
            <ac:spMk id="2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2759825939" sldId="400"/>
            <ac:spMk id="3" creationId="{00000000-0000-0000-0000-000000000000}"/>
          </ac:spMkLst>
        </pc:sp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2759825939" sldId="400"/>
            <ac:picMk id="4" creationId="{31425B93-E43E-4253-AB4A-F527544A73B2}"/>
          </ac:picMkLst>
        </pc:picChg>
      </pc:sldChg>
      <pc:sldChg chg="modSp">
        <pc:chgData name="Tauber, S." userId="5e9a690c-f68b-4951-a277-ab46503096d4" providerId="ADAL" clId="{8E80DFE5-40A7-4548-910E-63A80C9CF881}" dt="2025-03-13T14:41:49.884" v="35"/>
        <pc:sldMkLst>
          <pc:docMk/>
          <pc:sldMk cId="4009230517" sldId="403"/>
        </pc:sldMkLst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4009230517" sldId="403"/>
            <ac:spMk id="2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4009230517" sldId="403"/>
            <ac:spMk id="3" creationId="{00000000-0000-0000-0000-000000000000}"/>
          </ac:spMkLst>
        </pc:spChg>
      </pc:sldChg>
      <pc:sldChg chg="modSp mod modNotes">
        <pc:chgData name="Tauber, S." userId="5e9a690c-f68b-4951-a277-ab46503096d4" providerId="ADAL" clId="{8E80DFE5-40A7-4548-910E-63A80C9CF881}" dt="2025-03-13T14:56:46.076" v="138" actId="1076"/>
        <pc:sldMkLst>
          <pc:docMk/>
          <pc:sldMk cId="1966271726" sldId="406"/>
        </pc:sldMkLst>
        <pc:spChg chg="mod">
          <ac:chgData name="Tauber, S." userId="5e9a690c-f68b-4951-a277-ab46503096d4" providerId="ADAL" clId="{8E80DFE5-40A7-4548-910E-63A80C9CF881}" dt="2025-03-13T14:56:46.076" v="138" actId="1076"/>
          <ac:spMkLst>
            <pc:docMk/>
            <pc:sldMk cId="1966271726" sldId="406"/>
            <ac:spMk id="2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1966271726" sldId="406"/>
            <ac:spMk id="3" creationId="{00000000-0000-0000-0000-000000000000}"/>
          </ac:spMkLst>
        </pc:spChg>
      </pc:sldChg>
      <pc:sldChg chg="modSp">
        <pc:chgData name="Tauber, S." userId="5e9a690c-f68b-4951-a277-ab46503096d4" providerId="ADAL" clId="{8E80DFE5-40A7-4548-910E-63A80C9CF881}" dt="2025-03-13T14:41:49.884" v="35"/>
        <pc:sldMkLst>
          <pc:docMk/>
          <pc:sldMk cId="4092954373" sldId="408"/>
        </pc:sldMkLst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4092954373" sldId="408"/>
            <ac:spMk id="2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k cId="4092954373" sldId="408"/>
            <ac:spMk id="3" creationId="{00000000-0000-0000-0000-000000000000}"/>
          </ac:spMkLst>
        </pc:spChg>
      </pc:sldChg>
      <pc:sldChg chg="addSp delSp modSp mod modNotes">
        <pc:chgData name="Tauber, S." userId="5e9a690c-f68b-4951-a277-ab46503096d4" providerId="ADAL" clId="{8E80DFE5-40A7-4548-910E-63A80C9CF881}" dt="2025-03-13T17:59:49.967" v="439" actId="14100"/>
        <pc:sldMkLst>
          <pc:docMk/>
          <pc:sldMk cId="2738035981" sldId="409"/>
        </pc:sldMkLst>
        <pc:spChg chg="mod">
          <ac:chgData name="Tauber, S." userId="5e9a690c-f68b-4951-a277-ab46503096d4" providerId="ADAL" clId="{8E80DFE5-40A7-4548-910E-63A80C9CF881}" dt="2025-03-13T14:50:44.560" v="83" actId="1076"/>
          <ac:spMkLst>
            <pc:docMk/>
            <pc:sldMk cId="2738035981" sldId="409"/>
            <ac:spMk id="2" creationId="{F268CB9F-A03E-4FFD-93B4-B1A6BB9EB5C8}"/>
          </ac:spMkLst>
        </pc:spChg>
        <pc:picChg chg="add mod">
          <ac:chgData name="Tauber, S." userId="5e9a690c-f68b-4951-a277-ab46503096d4" providerId="ADAL" clId="{8E80DFE5-40A7-4548-910E-63A80C9CF881}" dt="2025-03-13T14:50:51.268" v="85" actId="1076"/>
          <ac:picMkLst>
            <pc:docMk/>
            <pc:sldMk cId="2738035981" sldId="409"/>
            <ac:picMk id="3" creationId="{64FD914C-B64F-403A-7BA9-675EDE44BAED}"/>
          </ac:picMkLst>
        </pc:picChg>
        <pc:picChg chg="add mod modCrop">
          <ac:chgData name="Tauber, S." userId="5e9a690c-f68b-4951-a277-ab46503096d4" providerId="ADAL" clId="{8E80DFE5-40A7-4548-910E-63A80C9CF881}" dt="2025-03-13T17:59:49.967" v="439" actId="14100"/>
          <ac:picMkLst>
            <pc:docMk/>
            <pc:sldMk cId="2738035981" sldId="409"/>
            <ac:picMk id="4" creationId="{AB0CA913-DAA8-B91C-E5E3-57B981EC6738}"/>
          </ac:picMkLst>
        </pc:picChg>
        <pc:picChg chg="del mod">
          <ac:chgData name="Tauber, S." userId="5e9a690c-f68b-4951-a277-ab46503096d4" providerId="ADAL" clId="{8E80DFE5-40A7-4548-910E-63A80C9CF881}" dt="2025-03-13T14:47:21.714" v="47" actId="478"/>
          <ac:picMkLst>
            <pc:docMk/>
            <pc:sldMk cId="2738035981" sldId="409"/>
            <ac:picMk id="5" creationId="{50856E5E-B5E6-C4B0-8590-2171C587E460}"/>
          </ac:picMkLst>
        </pc:picChg>
      </pc:sldChg>
      <pc:sldChg chg="modSp mod">
        <pc:chgData name="Tauber, S." userId="5e9a690c-f68b-4951-a277-ab46503096d4" providerId="ADAL" clId="{8E80DFE5-40A7-4548-910E-63A80C9CF881}" dt="2025-03-13T17:53:19.946" v="330" actId="1076"/>
        <pc:sldMkLst>
          <pc:docMk/>
          <pc:sldMk cId="2289363003" sldId="410"/>
        </pc:sldMkLst>
        <pc:spChg chg="mod">
          <ac:chgData name="Tauber, S." userId="5e9a690c-f68b-4951-a277-ab46503096d4" providerId="ADAL" clId="{8E80DFE5-40A7-4548-910E-63A80C9CF881}" dt="2025-03-13T17:52:46.074" v="325" actId="20577"/>
          <ac:spMkLst>
            <pc:docMk/>
            <pc:sldMk cId="2289363003" sldId="410"/>
            <ac:spMk id="3" creationId="{9A9B8130-AA1A-46DE-CA0C-02345F32F404}"/>
          </ac:spMkLst>
        </pc:sp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2289363003" sldId="410"/>
            <ac:picMk id="4" creationId="{7C119345-195E-8F0D-1C6A-5EBE04105594}"/>
          </ac:picMkLst>
        </pc:picChg>
        <pc:picChg chg="mod">
          <ac:chgData name="Tauber, S." userId="5e9a690c-f68b-4951-a277-ab46503096d4" providerId="ADAL" clId="{8E80DFE5-40A7-4548-910E-63A80C9CF881}" dt="2025-03-13T17:53:08.794" v="329" actId="1076"/>
          <ac:picMkLst>
            <pc:docMk/>
            <pc:sldMk cId="2289363003" sldId="410"/>
            <ac:picMk id="5" creationId="{CADAD45C-CAED-D6E2-D0E3-95C9924355C8}"/>
          </ac:picMkLst>
        </pc:picChg>
        <pc:picChg chg="mod">
          <ac:chgData name="Tauber, S." userId="5e9a690c-f68b-4951-a277-ab46503096d4" providerId="ADAL" clId="{8E80DFE5-40A7-4548-910E-63A80C9CF881}" dt="2025-03-13T17:53:19.946" v="330" actId="1076"/>
          <ac:picMkLst>
            <pc:docMk/>
            <pc:sldMk cId="2289363003" sldId="410"/>
            <ac:picMk id="6" creationId="{0CD07D97-1D76-45E8-EDA6-8EFE806214D0}"/>
          </ac:picMkLst>
        </pc:picChg>
      </pc:sldChg>
      <pc:sldChg chg="modSp mod">
        <pc:chgData name="Tauber, S." userId="5e9a690c-f68b-4951-a277-ab46503096d4" providerId="ADAL" clId="{8E80DFE5-40A7-4548-910E-63A80C9CF881}" dt="2025-03-13T17:53:04.612" v="328" actId="1076"/>
        <pc:sldMkLst>
          <pc:docMk/>
          <pc:sldMk cId="3066107399" sldId="411"/>
        </pc:sldMkLst>
        <pc:spChg chg="mod">
          <ac:chgData name="Tauber, S." userId="5e9a690c-f68b-4951-a277-ab46503096d4" providerId="ADAL" clId="{8E80DFE5-40A7-4548-910E-63A80C9CF881}" dt="2025-03-13T17:52:52.991" v="326" actId="20577"/>
          <ac:spMkLst>
            <pc:docMk/>
            <pc:sldMk cId="3066107399" sldId="411"/>
            <ac:spMk id="3" creationId="{EFC07FCA-7D3B-2CA9-9D67-84113F46A260}"/>
          </ac:spMkLst>
        </pc:sp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3066107399" sldId="411"/>
            <ac:picMk id="4" creationId="{3B5F2C6C-C341-F1FF-BCE4-F573FA965937}"/>
          </ac:picMkLst>
        </pc:picChg>
        <pc:picChg chg="mod">
          <ac:chgData name="Tauber, S." userId="5e9a690c-f68b-4951-a277-ab46503096d4" providerId="ADAL" clId="{8E80DFE5-40A7-4548-910E-63A80C9CF881}" dt="2025-03-13T17:52:59.196" v="327" actId="1076"/>
          <ac:picMkLst>
            <pc:docMk/>
            <pc:sldMk cId="3066107399" sldId="411"/>
            <ac:picMk id="5" creationId="{A87F5D76-C32A-8C80-FAAA-BE6530F46785}"/>
          </ac:picMkLst>
        </pc:picChg>
        <pc:picChg chg="mod">
          <ac:chgData name="Tauber, S." userId="5e9a690c-f68b-4951-a277-ab46503096d4" providerId="ADAL" clId="{8E80DFE5-40A7-4548-910E-63A80C9CF881}" dt="2025-03-13T17:53:04.612" v="328" actId="1076"/>
          <ac:picMkLst>
            <pc:docMk/>
            <pc:sldMk cId="3066107399" sldId="411"/>
            <ac:picMk id="6" creationId="{099FE5AB-00DC-FC9F-E5B4-5FF9DBC32E94}"/>
          </ac:picMkLst>
        </pc:picChg>
      </pc:sldChg>
      <pc:sldChg chg="modSp mod">
        <pc:chgData name="Tauber, S." userId="5e9a690c-f68b-4951-a277-ab46503096d4" providerId="ADAL" clId="{8E80DFE5-40A7-4548-910E-63A80C9CF881}" dt="2025-03-13T15:14:45.453" v="209" actId="1076"/>
        <pc:sldMkLst>
          <pc:docMk/>
          <pc:sldMk cId="0" sldId="413"/>
        </pc:sldMkLst>
        <pc:spChg chg="mod">
          <ac:chgData name="Tauber, S." userId="5e9a690c-f68b-4951-a277-ab46503096d4" providerId="ADAL" clId="{8E80DFE5-40A7-4548-910E-63A80C9CF881}" dt="2025-03-13T15:14:45.453" v="209" actId="1076"/>
          <ac:spMkLst>
            <pc:docMk/>
            <pc:sldMk cId="0" sldId="413"/>
            <ac:spMk id="43" creationId="{00000000-0000-0000-0000-000000000000}"/>
          </ac:spMkLst>
        </pc:sp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0" sldId="413"/>
            <ac:picMk id="4" creationId="{BEAFD8A7-1F75-4B05-91F5-24DD5FC675B3}"/>
          </ac:picMkLst>
        </pc:pic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0" sldId="413"/>
            <ac:picMk id="5" creationId="{21CA7B9A-AD40-FEAA-0313-B4691A481B44}"/>
          </ac:picMkLst>
        </pc:pic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0" sldId="413"/>
            <ac:picMk id="7" creationId="{C93CB288-A91B-0425-9222-44050FCB2D81}"/>
          </ac:picMkLst>
        </pc:pic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k cId="0" sldId="413"/>
            <ac:picMk id="9" creationId="{FA25326B-CFEC-4C80-9DD9-19F291CCF655}"/>
          </ac:picMkLst>
        </pc:picChg>
      </pc:sldChg>
      <pc:sldChg chg="modSp mod">
        <pc:chgData name="Tauber, S." userId="5e9a690c-f68b-4951-a277-ab46503096d4" providerId="ADAL" clId="{8E80DFE5-40A7-4548-910E-63A80C9CF881}" dt="2025-03-13T18:29:20.376" v="484" actId="20577"/>
        <pc:sldMkLst>
          <pc:docMk/>
          <pc:sldMk cId="833589220" sldId="414"/>
        </pc:sldMkLst>
        <pc:spChg chg="mod">
          <ac:chgData name="Tauber, S." userId="5e9a690c-f68b-4951-a277-ab46503096d4" providerId="ADAL" clId="{8E80DFE5-40A7-4548-910E-63A80C9CF881}" dt="2025-03-13T15:14:52.108" v="210" actId="1076"/>
          <ac:spMkLst>
            <pc:docMk/>
            <pc:sldMk cId="833589220" sldId="414"/>
            <ac:spMk id="2" creationId="{49A2AB24-0932-90E8-B18A-8ACBA138F661}"/>
          </ac:spMkLst>
        </pc:spChg>
        <pc:spChg chg="mod">
          <ac:chgData name="Tauber, S." userId="5e9a690c-f68b-4951-a277-ab46503096d4" providerId="ADAL" clId="{8E80DFE5-40A7-4548-910E-63A80C9CF881}" dt="2025-03-13T18:29:20.376" v="484" actId="20577"/>
          <ac:spMkLst>
            <pc:docMk/>
            <pc:sldMk cId="833589220" sldId="414"/>
            <ac:spMk id="3" creationId="{C0F35AEC-AA42-CD4A-FB6A-C36839A03FB1}"/>
          </ac:spMkLst>
        </pc:spChg>
      </pc:sldChg>
      <pc:sldChg chg="modSp mod">
        <pc:chgData name="Tauber, S." userId="5e9a690c-f68b-4951-a277-ab46503096d4" providerId="ADAL" clId="{8E80DFE5-40A7-4548-910E-63A80C9CF881}" dt="2025-03-13T15:12:31.163" v="173" actId="113"/>
        <pc:sldMkLst>
          <pc:docMk/>
          <pc:sldMk cId="4164174685" sldId="415"/>
        </pc:sldMkLst>
        <pc:spChg chg="mod">
          <ac:chgData name="Tauber, S." userId="5e9a690c-f68b-4951-a277-ab46503096d4" providerId="ADAL" clId="{8E80DFE5-40A7-4548-910E-63A80C9CF881}" dt="2025-03-13T15:12:31.163" v="173" actId="113"/>
          <ac:spMkLst>
            <pc:docMk/>
            <pc:sldMk cId="4164174685" sldId="415"/>
            <ac:spMk id="2" creationId="{C5194168-6144-261D-CA17-8B42A0142B55}"/>
          </ac:spMkLst>
        </pc:spChg>
      </pc:sldChg>
      <pc:sldChg chg="modSp mod">
        <pc:chgData name="Tauber, S." userId="5e9a690c-f68b-4951-a277-ab46503096d4" providerId="ADAL" clId="{8E80DFE5-40A7-4548-910E-63A80C9CF881}" dt="2025-03-13T14:54:00.649" v="118" actId="255"/>
        <pc:sldMkLst>
          <pc:docMk/>
          <pc:sldMk cId="143449089" sldId="416"/>
        </pc:sldMkLst>
        <pc:spChg chg="mod">
          <ac:chgData name="Tauber, S." userId="5e9a690c-f68b-4951-a277-ab46503096d4" providerId="ADAL" clId="{8E80DFE5-40A7-4548-910E-63A80C9CF881}" dt="2025-03-13T14:54:00.649" v="118" actId="255"/>
          <ac:spMkLst>
            <pc:docMk/>
            <pc:sldMk cId="143449089" sldId="416"/>
            <ac:spMk id="3" creationId="{C158D7A2-069D-A72E-BDC6-DCC5A22DC5C1}"/>
          </ac:spMkLst>
        </pc:spChg>
      </pc:sldChg>
      <pc:sldChg chg="addSp modSp new mod">
        <pc:chgData name="Tauber, S." userId="5e9a690c-f68b-4951-a277-ab46503096d4" providerId="ADAL" clId="{8E80DFE5-40A7-4548-910E-63A80C9CF881}" dt="2025-03-13T18:17:46.289" v="479" actId="1076"/>
        <pc:sldMkLst>
          <pc:docMk/>
          <pc:sldMk cId="3539821320" sldId="417"/>
        </pc:sldMkLst>
        <pc:spChg chg="mod">
          <ac:chgData name="Tauber, S." userId="5e9a690c-f68b-4951-a277-ab46503096d4" providerId="ADAL" clId="{8E80DFE5-40A7-4548-910E-63A80C9CF881}" dt="2025-03-13T17:55:12.893" v="429" actId="20577"/>
          <ac:spMkLst>
            <pc:docMk/>
            <pc:sldMk cId="3539821320" sldId="417"/>
            <ac:spMk id="2" creationId="{1193ECE0-F072-3AF5-7A67-AFBB09BF327A}"/>
          </ac:spMkLst>
        </pc:spChg>
        <pc:picChg chg="add mod">
          <ac:chgData name="Tauber, S." userId="5e9a690c-f68b-4951-a277-ab46503096d4" providerId="ADAL" clId="{8E80DFE5-40A7-4548-910E-63A80C9CF881}" dt="2025-03-13T18:09:02.350" v="474" actId="1076"/>
          <ac:picMkLst>
            <pc:docMk/>
            <pc:sldMk cId="3539821320" sldId="417"/>
            <ac:picMk id="4" creationId="{E5B92836-E973-1B99-CD6A-8CB6011ECC47}"/>
          </ac:picMkLst>
        </pc:picChg>
        <pc:picChg chg="add mod">
          <ac:chgData name="Tauber, S." userId="5e9a690c-f68b-4951-a277-ab46503096d4" providerId="ADAL" clId="{8E80DFE5-40A7-4548-910E-63A80C9CF881}" dt="2025-03-13T18:17:46.289" v="479" actId="1076"/>
          <ac:picMkLst>
            <pc:docMk/>
            <pc:sldMk cId="3539821320" sldId="417"/>
            <ac:picMk id="5" creationId="{EBC1CA7B-FC7B-4600-064F-87AE99FD4759}"/>
          </ac:picMkLst>
        </pc:picChg>
        <pc:picChg chg="add mod">
          <ac:chgData name="Tauber, S." userId="5e9a690c-f68b-4951-a277-ab46503096d4" providerId="ADAL" clId="{8E80DFE5-40A7-4548-910E-63A80C9CF881}" dt="2025-03-13T18:09:04.602" v="475" actId="1076"/>
          <ac:picMkLst>
            <pc:docMk/>
            <pc:sldMk cId="3539821320" sldId="417"/>
            <ac:picMk id="6" creationId="{26599D43-5A9D-C409-5F86-E654CA3133A5}"/>
          </ac:picMkLst>
        </pc:picChg>
      </pc:sldChg>
      <pc:sldMasterChg chg="modSp modSldLayout">
        <pc:chgData name="Tauber, S." userId="5e9a690c-f68b-4951-a277-ab46503096d4" providerId="ADAL" clId="{8E80DFE5-40A7-4548-910E-63A80C9CF881}" dt="2025-03-13T14:41:49.884" v="35"/>
        <pc:sldMasterMkLst>
          <pc:docMk/>
          <pc:sldMasterMk cId="3652224429" sldId="2147483673"/>
        </pc:sldMasterMkLst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3652224429" sldId="2147483673"/>
            <ac:spMk id="2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3652224429" sldId="2147483673"/>
            <ac:spMk id="3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3652224429" sldId="2147483673"/>
            <ac:spMk id="4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3652224429" sldId="2147483673"/>
            <ac:spMk id="5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3652224429" sldId="2147483673"/>
            <ac:spMk id="6" creationId="{00000000-0000-0000-0000-000000000000}"/>
          </ac:spMkLst>
        </pc:sp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652224429" sldId="2147483673"/>
            <pc:sldLayoutMk cId="1523417969" sldId="2147483674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1523417969" sldId="2147483674"/>
              <ac:spMk id="2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1523417969" sldId="2147483674"/>
              <ac:spMk id="3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652224429" sldId="2147483673"/>
            <pc:sldLayoutMk cId="2419720117" sldId="2147483676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2419720117" sldId="2147483676"/>
              <ac:spMk id="2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2419720117" sldId="2147483676"/>
              <ac:spMk id="3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652224429" sldId="2147483673"/>
            <pc:sldLayoutMk cId="4020416707" sldId="2147483677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4020416707" sldId="2147483677"/>
              <ac:spMk id="3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4020416707" sldId="2147483677"/>
              <ac:spMk id="4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652224429" sldId="2147483673"/>
            <pc:sldLayoutMk cId="2276282812" sldId="2147483678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2276282812" sldId="2147483678"/>
              <ac:spMk id="2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2276282812" sldId="2147483678"/>
              <ac:spMk id="3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2276282812" sldId="2147483678"/>
              <ac:spMk id="4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2276282812" sldId="2147483678"/>
              <ac:spMk id="5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2276282812" sldId="2147483678"/>
              <ac:spMk id="6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652224429" sldId="2147483673"/>
            <pc:sldLayoutMk cId="3275687837" sldId="2147483681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3275687837" sldId="2147483681"/>
              <ac:spMk id="2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3275687837" sldId="2147483681"/>
              <ac:spMk id="3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3275687837" sldId="2147483681"/>
              <ac:spMk id="4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652224429" sldId="2147483673"/>
            <pc:sldLayoutMk cId="573125116" sldId="2147483682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573125116" sldId="2147483682"/>
              <ac:spMk id="2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573125116" sldId="2147483682"/>
              <ac:spMk id="3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573125116" sldId="2147483682"/>
              <ac:spMk id="4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652224429" sldId="2147483673"/>
            <pc:sldLayoutMk cId="4041482601" sldId="2147483684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4041482601" sldId="2147483684"/>
              <ac:spMk id="2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652224429" sldId="2147483673"/>
              <pc:sldLayoutMk cId="4041482601" sldId="2147483684"/>
              <ac:spMk id="3" creationId="{00000000-0000-0000-0000-000000000000}"/>
            </ac:spMkLst>
          </pc:spChg>
        </pc:sldLayoutChg>
      </pc:sldMasterChg>
      <pc:sldMasterChg chg="modSp modSldLayout">
        <pc:chgData name="Tauber, S." userId="5e9a690c-f68b-4951-a277-ab46503096d4" providerId="ADAL" clId="{8E80DFE5-40A7-4548-910E-63A80C9CF881}" dt="2025-03-13T14:41:49.884" v="35"/>
        <pc:sldMasterMkLst>
          <pc:docMk/>
          <pc:sldMasterMk cId="3160317699" sldId="2147483685"/>
        </pc:sldMasterMkLst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3160317699" sldId="2147483685"/>
            <ac:spMk id="2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3160317699" sldId="2147483685"/>
            <ac:spMk id="3" creationId="{00000000-0000-0000-0000-000000000000}"/>
          </ac:spMkLst>
        </pc:sp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2061655877" sldId="2147483686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2061655877" sldId="2147483686"/>
              <ac:spMk id="5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2061655877" sldId="2147483686"/>
              <ac:spMk id="6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572840315" sldId="2147483689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572840315" sldId="2147483689"/>
              <ac:spMk id="14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460764949" sldId="2147483692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460764949" sldId="2147483692"/>
              <ac:spMk id="19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2716887252" sldId="2147483693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2716887252" sldId="2147483693"/>
              <ac:spMk id="21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3770869039" sldId="2147483694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3770869039" sldId="2147483694"/>
              <ac:spMk id="23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3474334059" sldId="2147483696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3474334059" sldId="2147483696"/>
              <ac:spMk id="28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3474334059" sldId="2147483696"/>
              <ac:spMk id="29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3273743467" sldId="2147483697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3273743467" sldId="2147483697"/>
              <ac:spMk id="32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3380565127" sldId="2147483698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3380565127" sldId="2147483698"/>
              <ac:spMk id="35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3948159117" sldId="2147483699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3948159117" sldId="2147483699"/>
              <ac:spMk id="38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2302651526" sldId="2147483700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2302651526" sldId="2147483700"/>
              <ac:spMk id="40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2302651526" sldId="2147483700"/>
              <ac:spMk id="41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2125749463" sldId="2147483703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2125749463" sldId="2147483703"/>
              <ac:spMk id="49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4240909367" sldId="2147483706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4240909367" sldId="2147483706"/>
              <ac:spMk id="54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3709753180" sldId="2147483707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3709753180" sldId="2147483707"/>
              <ac:spMk id="56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4290168651" sldId="2147483708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4290168651" sldId="2147483708"/>
              <ac:spMk id="58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2852912912" sldId="2147483709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2852912912" sldId="2147483709"/>
              <ac:spMk id="60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2852912912" sldId="2147483709"/>
              <ac:spMk id="61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858317598" sldId="2147483710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858317598" sldId="2147483710"/>
              <ac:spMk id="63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858317598" sldId="2147483710"/>
              <ac:spMk id="64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3609346809" sldId="2147483711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3609346809" sldId="2147483711"/>
              <ac:spMk id="67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2614281338" sldId="2147483712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2614281338" sldId="2147483712"/>
              <ac:spMk id="70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481835117" sldId="2147483713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481835117" sldId="2147483713"/>
              <ac:spMk id="73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160317699" sldId="2147483685"/>
            <pc:sldLayoutMk cId="4122289664" sldId="2147483714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4122289664" sldId="2147483714"/>
              <ac:spMk id="4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4122289664" sldId="2147483714"/>
              <ac:spMk id="5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160317699" sldId="2147483685"/>
              <pc:sldLayoutMk cId="4122289664" sldId="2147483714"/>
              <ac:spMk id="6" creationId="{00000000-0000-0000-0000-000000000000}"/>
            </ac:spMkLst>
          </pc:spChg>
        </pc:sldLayoutChg>
      </pc:sldMasterChg>
      <pc:sldMasterChg chg="modSp modSldLayout">
        <pc:chgData name="Tauber, S." userId="5e9a690c-f68b-4951-a277-ab46503096d4" providerId="ADAL" clId="{8E80DFE5-40A7-4548-910E-63A80C9CF881}" dt="2025-03-13T14:41:49.884" v="35"/>
        <pc:sldMasterMkLst>
          <pc:docMk/>
          <pc:sldMasterMk cId="3570397743" sldId="2147483715"/>
        </pc:sldMasterMkLst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3570397743" sldId="2147483715"/>
            <ac:spMk id="2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3570397743" sldId="2147483715"/>
            <ac:spMk id="3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3570397743" sldId="2147483715"/>
            <ac:spMk id="4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3570397743" sldId="2147483715"/>
            <ac:spMk id="6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3570397743" sldId="2147483715"/>
            <ac:spMk id="10" creationId="{00000000-0000-0000-0000-000000000000}"/>
          </ac:spMkLst>
        </pc:sp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asterMk cId="3570397743" sldId="2147483715"/>
            <ac:picMk id="7" creationId="{00000000-0000-0000-0000-000000000000}"/>
          </ac:picMkLst>
        </pc:picChg>
        <pc:cxnChg chg="mod">
          <ac:chgData name="Tauber, S." userId="5e9a690c-f68b-4951-a277-ab46503096d4" providerId="ADAL" clId="{8E80DFE5-40A7-4548-910E-63A80C9CF881}" dt="2025-03-13T14:41:49.884" v="35"/>
          <ac:cxnSpMkLst>
            <pc:docMk/>
            <pc:sldMasterMk cId="3570397743" sldId="2147483715"/>
            <ac:cxnSpMk id="8" creationId="{00000000-0000-0000-0000-000000000000}"/>
          </ac:cxnSpMkLst>
        </pc:cxn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570397743" sldId="2147483715"/>
            <pc:sldLayoutMk cId="81429494" sldId="2147483716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570397743" sldId="2147483715"/>
              <pc:sldLayoutMk cId="81429494" sldId="2147483716"/>
              <ac:spMk id="2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570397743" sldId="2147483715"/>
              <pc:sldLayoutMk cId="81429494" sldId="2147483716"/>
              <ac:spMk id="3" creationId="{00000000-0000-0000-0000-000000000000}"/>
            </ac:spMkLst>
          </pc:spChg>
          <pc:picChg chg="mod">
            <ac:chgData name="Tauber, S." userId="5e9a690c-f68b-4951-a277-ab46503096d4" providerId="ADAL" clId="{8E80DFE5-40A7-4548-910E-63A80C9CF881}" dt="2025-03-13T14:41:49.884" v="35"/>
            <ac:picMkLst>
              <pc:docMk/>
              <pc:sldMasterMk cId="3570397743" sldId="2147483715"/>
              <pc:sldLayoutMk cId="81429494" sldId="2147483716"/>
              <ac:picMk id="4" creationId="{00000000-0000-0000-0000-000000000000}"/>
            </ac:picMkLst>
          </pc:picChg>
          <pc:picChg chg="mod">
            <ac:chgData name="Tauber, S." userId="5e9a690c-f68b-4951-a277-ab46503096d4" providerId="ADAL" clId="{8E80DFE5-40A7-4548-910E-63A80C9CF881}" dt="2025-03-13T14:41:49.884" v="35"/>
            <ac:picMkLst>
              <pc:docMk/>
              <pc:sldMasterMk cId="3570397743" sldId="2147483715"/>
              <pc:sldLayoutMk cId="81429494" sldId="2147483716"/>
              <ac:picMk id="12" creationId="{00000000-0000-0000-0000-000000000000}"/>
            </ac:picMkLst>
          </pc:pic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570397743" sldId="2147483715"/>
            <pc:sldLayoutMk cId="3184022386" sldId="2147483717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570397743" sldId="2147483715"/>
              <pc:sldLayoutMk cId="3184022386" sldId="2147483717"/>
              <ac:spMk id="3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570397743" sldId="2147483715"/>
              <pc:sldLayoutMk cId="3184022386" sldId="2147483717"/>
              <ac:spMk id="5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570397743" sldId="2147483715"/>
            <pc:sldLayoutMk cId="1585664260" sldId="2147483718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570397743" sldId="2147483715"/>
              <pc:sldLayoutMk cId="1585664260" sldId="2147483718"/>
              <ac:spMk id="3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570397743" sldId="2147483715"/>
              <pc:sldLayoutMk cId="1585664260" sldId="2147483718"/>
              <ac:spMk id="4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570397743" sldId="2147483715"/>
              <pc:sldLayoutMk cId="1585664260" sldId="2147483718"/>
              <ac:spMk id="6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570397743" sldId="2147483715"/>
              <pc:sldLayoutMk cId="1585664260" sldId="2147483718"/>
              <ac:spMk id="7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570397743" sldId="2147483715"/>
            <pc:sldLayoutMk cId="374184004" sldId="2147483719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570397743" sldId="2147483715"/>
              <pc:sldLayoutMk cId="374184004" sldId="2147483719"/>
              <ac:spMk id="2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570397743" sldId="2147483715"/>
              <pc:sldLayoutMk cId="374184004" sldId="2147483719"/>
              <ac:spMk id="10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570397743" sldId="2147483715"/>
            <pc:sldLayoutMk cId="2603869121" sldId="2147483720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570397743" sldId="2147483715"/>
              <pc:sldLayoutMk cId="2603869121" sldId="2147483720"/>
              <ac:spMk id="4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3570397743" sldId="2147483715"/>
            <pc:sldLayoutMk cId="527902797" sldId="2147483721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3570397743" sldId="2147483715"/>
              <pc:sldLayoutMk cId="527902797" sldId="2147483721"/>
              <ac:spMk id="3" creationId="{00000000-0000-0000-0000-000000000000}"/>
            </ac:spMkLst>
          </pc:spChg>
          <pc:picChg chg="mod">
            <ac:chgData name="Tauber, S." userId="5e9a690c-f68b-4951-a277-ab46503096d4" providerId="ADAL" clId="{8E80DFE5-40A7-4548-910E-63A80C9CF881}" dt="2025-03-13T14:41:49.884" v="35"/>
            <ac:picMkLst>
              <pc:docMk/>
              <pc:sldMasterMk cId="3570397743" sldId="2147483715"/>
              <pc:sldLayoutMk cId="527902797" sldId="2147483721"/>
              <ac:picMk id="5" creationId="{00000000-0000-0000-0000-000000000000}"/>
            </ac:picMkLst>
          </pc:picChg>
        </pc:sldLayoutChg>
      </pc:sldMasterChg>
      <pc:sldMasterChg chg="modSp modSldLayout">
        <pc:chgData name="Tauber, S." userId="5e9a690c-f68b-4951-a277-ab46503096d4" providerId="ADAL" clId="{8E80DFE5-40A7-4548-910E-63A80C9CF881}" dt="2025-03-13T14:41:49.884" v="35"/>
        <pc:sldMasterMkLst>
          <pc:docMk/>
          <pc:sldMasterMk cId="1250074397" sldId="2147483722"/>
        </pc:sldMasterMkLst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1250074397" sldId="2147483722"/>
            <ac:spMk id="2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1250074397" sldId="2147483722"/>
            <ac:spMk id="3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1250074397" sldId="2147483722"/>
            <ac:spMk id="4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1250074397" sldId="2147483722"/>
            <ac:spMk id="6" creationId="{00000000-0000-0000-0000-000000000000}"/>
          </ac:spMkLst>
        </pc:spChg>
        <pc:spChg chg="mod">
          <ac:chgData name="Tauber, S." userId="5e9a690c-f68b-4951-a277-ab46503096d4" providerId="ADAL" clId="{8E80DFE5-40A7-4548-910E-63A80C9CF881}" dt="2025-03-13T14:41:49.884" v="35"/>
          <ac:spMkLst>
            <pc:docMk/>
            <pc:sldMasterMk cId="1250074397" sldId="2147483722"/>
            <ac:spMk id="10" creationId="{00000000-0000-0000-0000-000000000000}"/>
          </ac:spMkLst>
        </pc:spChg>
        <pc:picChg chg="mod">
          <ac:chgData name="Tauber, S." userId="5e9a690c-f68b-4951-a277-ab46503096d4" providerId="ADAL" clId="{8E80DFE5-40A7-4548-910E-63A80C9CF881}" dt="2025-03-13T14:41:49.884" v="35"/>
          <ac:picMkLst>
            <pc:docMk/>
            <pc:sldMasterMk cId="1250074397" sldId="2147483722"/>
            <ac:picMk id="7" creationId="{00000000-0000-0000-0000-000000000000}"/>
          </ac:picMkLst>
        </pc:picChg>
        <pc:cxnChg chg="mod">
          <ac:chgData name="Tauber, S." userId="5e9a690c-f68b-4951-a277-ab46503096d4" providerId="ADAL" clId="{8E80DFE5-40A7-4548-910E-63A80C9CF881}" dt="2025-03-13T14:41:49.884" v="35"/>
          <ac:cxnSpMkLst>
            <pc:docMk/>
            <pc:sldMasterMk cId="1250074397" sldId="2147483722"/>
            <ac:cxnSpMk id="8" creationId="{00000000-0000-0000-0000-000000000000}"/>
          </ac:cxnSpMkLst>
        </pc:cxn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1250074397" sldId="2147483722"/>
            <pc:sldLayoutMk cId="2072108633" sldId="2147483723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1250074397" sldId="2147483722"/>
              <pc:sldLayoutMk cId="2072108633" sldId="2147483723"/>
              <ac:spMk id="2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1250074397" sldId="2147483722"/>
              <pc:sldLayoutMk cId="2072108633" sldId="2147483723"/>
              <ac:spMk id="3" creationId="{00000000-0000-0000-0000-000000000000}"/>
            </ac:spMkLst>
          </pc:spChg>
          <pc:picChg chg="mod">
            <ac:chgData name="Tauber, S." userId="5e9a690c-f68b-4951-a277-ab46503096d4" providerId="ADAL" clId="{8E80DFE5-40A7-4548-910E-63A80C9CF881}" dt="2025-03-13T14:41:49.884" v="35"/>
            <ac:picMkLst>
              <pc:docMk/>
              <pc:sldMasterMk cId="1250074397" sldId="2147483722"/>
              <pc:sldLayoutMk cId="2072108633" sldId="2147483723"/>
              <ac:picMk id="4" creationId="{00000000-0000-0000-0000-000000000000}"/>
            </ac:picMkLst>
          </pc:picChg>
          <pc:picChg chg="mod">
            <ac:chgData name="Tauber, S." userId="5e9a690c-f68b-4951-a277-ab46503096d4" providerId="ADAL" clId="{8E80DFE5-40A7-4548-910E-63A80C9CF881}" dt="2025-03-13T14:41:49.884" v="35"/>
            <ac:picMkLst>
              <pc:docMk/>
              <pc:sldMasterMk cId="1250074397" sldId="2147483722"/>
              <pc:sldLayoutMk cId="2072108633" sldId="2147483723"/>
              <ac:picMk id="12" creationId="{00000000-0000-0000-0000-000000000000}"/>
            </ac:picMkLst>
          </pc:pic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1250074397" sldId="2147483722"/>
            <pc:sldLayoutMk cId="2840827066" sldId="2147483724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1250074397" sldId="2147483722"/>
              <pc:sldLayoutMk cId="2840827066" sldId="2147483724"/>
              <ac:spMk id="3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1250074397" sldId="2147483722"/>
              <pc:sldLayoutMk cId="2840827066" sldId="2147483724"/>
              <ac:spMk id="5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1250074397" sldId="2147483722"/>
            <pc:sldLayoutMk cId="1076756535" sldId="2147483725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1250074397" sldId="2147483722"/>
              <pc:sldLayoutMk cId="1076756535" sldId="2147483725"/>
              <ac:spMk id="3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1250074397" sldId="2147483722"/>
              <pc:sldLayoutMk cId="1076756535" sldId="2147483725"/>
              <ac:spMk id="4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1250074397" sldId="2147483722"/>
              <pc:sldLayoutMk cId="1076756535" sldId="2147483725"/>
              <ac:spMk id="6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1250074397" sldId="2147483722"/>
              <pc:sldLayoutMk cId="1076756535" sldId="2147483725"/>
              <ac:spMk id="7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1250074397" sldId="2147483722"/>
            <pc:sldLayoutMk cId="4179533120" sldId="2147483726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1250074397" sldId="2147483722"/>
              <pc:sldLayoutMk cId="4179533120" sldId="2147483726"/>
              <ac:spMk id="2" creationId="{00000000-0000-0000-0000-000000000000}"/>
            </ac:spMkLst>
          </pc:spChg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1250074397" sldId="2147483722"/>
              <pc:sldLayoutMk cId="4179533120" sldId="2147483726"/>
              <ac:spMk id="10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1250074397" sldId="2147483722"/>
            <pc:sldLayoutMk cId="2774258736" sldId="2147483727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1250074397" sldId="2147483722"/>
              <pc:sldLayoutMk cId="2774258736" sldId="2147483727"/>
              <ac:spMk id="4" creationId="{00000000-0000-0000-0000-000000000000}"/>
            </ac:spMkLst>
          </pc:spChg>
        </pc:sldLayoutChg>
        <pc:sldLayoutChg chg="modSp">
          <pc:chgData name="Tauber, S." userId="5e9a690c-f68b-4951-a277-ab46503096d4" providerId="ADAL" clId="{8E80DFE5-40A7-4548-910E-63A80C9CF881}" dt="2025-03-13T14:41:49.884" v="35"/>
          <pc:sldLayoutMkLst>
            <pc:docMk/>
            <pc:sldMasterMk cId="1250074397" sldId="2147483722"/>
            <pc:sldLayoutMk cId="578927453" sldId="2147483728"/>
          </pc:sldLayoutMkLst>
          <pc:spChg chg="mod">
            <ac:chgData name="Tauber, S." userId="5e9a690c-f68b-4951-a277-ab46503096d4" providerId="ADAL" clId="{8E80DFE5-40A7-4548-910E-63A80C9CF881}" dt="2025-03-13T14:41:49.884" v="35"/>
            <ac:spMkLst>
              <pc:docMk/>
              <pc:sldMasterMk cId="1250074397" sldId="2147483722"/>
              <pc:sldLayoutMk cId="578927453" sldId="2147483728"/>
              <ac:spMk id="3" creationId="{00000000-0000-0000-0000-000000000000}"/>
            </ac:spMkLst>
          </pc:spChg>
          <pc:picChg chg="mod">
            <ac:chgData name="Tauber, S." userId="5e9a690c-f68b-4951-a277-ab46503096d4" providerId="ADAL" clId="{8E80DFE5-40A7-4548-910E-63A80C9CF881}" dt="2025-03-13T14:41:49.884" v="35"/>
            <ac:picMkLst>
              <pc:docMk/>
              <pc:sldMasterMk cId="1250074397" sldId="2147483722"/>
              <pc:sldLayoutMk cId="578927453" sldId="2147483728"/>
              <ac:picMk id="5" creationId="{00000000-0000-0000-0000-000000000000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D5098C-7511-4DAF-9F85-9E79AE9FE2B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A3E287D0-4E6B-401D-8E6F-5C04BFDAAE79}">
      <dgm:prSet phldrT="[Teks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nl-NL" dirty="0">
              <a:latin typeface="Arial" panose="020B0604020202020204" pitchFamily="34" charset="0"/>
              <a:cs typeface="Arial" panose="020B0604020202020204" pitchFamily="34" charset="0"/>
            </a:rPr>
            <a:t>MBO</a:t>
          </a:r>
        </a:p>
      </dgm:t>
    </dgm:pt>
    <dgm:pt modelId="{D4CD04E8-3C02-42DA-8674-B8B2F4CB4226}" type="parTrans" cxnId="{FD6B6A34-592A-4D99-9A85-1AFE6E4E6C99}">
      <dgm:prSet/>
      <dgm:spPr/>
      <dgm:t>
        <a:bodyPr/>
        <a:lstStyle/>
        <a:p>
          <a:endParaRPr lang="nl-NL"/>
        </a:p>
      </dgm:t>
    </dgm:pt>
    <dgm:pt modelId="{67E9D963-8EE7-45CC-931F-35A940706613}" type="sibTrans" cxnId="{FD6B6A34-592A-4D99-9A85-1AFE6E4E6C99}">
      <dgm:prSet/>
      <dgm:spPr/>
      <dgm:t>
        <a:bodyPr/>
        <a:lstStyle/>
        <a:p>
          <a:endParaRPr lang="nl-NL"/>
        </a:p>
      </dgm:t>
    </dgm:pt>
    <dgm:pt modelId="{C1412DAF-9F89-4BBF-A5FE-5E12BE7B8C5F}">
      <dgm:prSet phldrT="[Teks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nl-NL" dirty="0">
              <a:latin typeface="Arial" panose="020B0604020202020204" pitchFamily="34" charset="0"/>
              <a:cs typeface="Arial" panose="020B0604020202020204" pitchFamily="34" charset="0"/>
            </a:rPr>
            <a:t>profielen</a:t>
          </a:r>
        </a:p>
      </dgm:t>
    </dgm:pt>
    <dgm:pt modelId="{69D5FA0D-6A15-4D48-8B1A-872D46ED0C6E}" type="parTrans" cxnId="{B7124082-85E9-4615-97CA-3C2B94DF69E1}">
      <dgm:prSet/>
      <dgm:spPr/>
      <dgm:t>
        <a:bodyPr/>
        <a:lstStyle/>
        <a:p>
          <a:endParaRPr lang="nl-NL"/>
        </a:p>
      </dgm:t>
    </dgm:pt>
    <dgm:pt modelId="{887CA791-CBD9-4999-84C6-E9633D5C65EA}" type="sibTrans" cxnId="{B7124082-85E9-4615-97CA-3C2B94DF69E1}">
      <dgm:prSet/>
      <dgm:spPr/>
      <dgm:t>
        <a:bodyPr/>
        <a:lstStyle/>
        <a:p>
          <a:endParaRPr lang="nl-NL"/>
        </a:p>
      </dgm:t>
    </dgm:pt>
    <dgm:pt modelId="{393D7336-6351-457C-B36F-19F4C2D973AC}">
      <dgm:prSet phldrT="[Teks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nl-NL" dirty="0">
              <a:latin typeface="Arial" panose="020B0604020202020204" pitchFamily="34" charset="0"/>
              <a:cs typeface="Arial" panose="020B0604020202020204" pitchFamily="34" charset="0"/>
            </a:rPr>
            <a:t>niveau 3/4</a:t>
          </a:r>
        </a:p>
      </dgm:t>
    </dgm:pt>
    <dgm:pt modelId="{E7E2003B-8DFC-4EDD-BEF2-9D3CFC7ECABE}" type="parTrans" cxnId="{3D7EB608-3DFC-4BDA-BE6E-F6A3D758EF7A}">
      <dgm:prSet/>
      <dgm:spPr/>
      <dgm:t>
        <a:bodyPr/>
        <a:lstStyle/>
        <a:p>
          <a:endParaRPr lang="nl-NL"/>
        </a:p>
      </dgm:t>
    </dgm:pt>
    <dgm:pt modelId="{C64FBD22-75F9-4C43-A4EA-31948D085140}" type="sibTrans" cxnId="{3D7EB608-3DFC-4BDA-BE6E-F6A3D758EF7A}">
      <dgm:prSet/>
      <dgm:spPr/>
      <dgm:t>
        <a:bodyPr/>
        <a:lstStyle/>
        <a:p>
          <a:endParaRPr lang="nl-NL"/>
        </a:p>
      </dgm:t>
    </dgm:pt>
    <dgm:pt modelId="{5A3C7718-2149-4186-B186-38444E470154}" type="pres">
      <dgm:prSet presAssocID="{77D5098C-7511-4DAF-9F85-9E79AE9FE2BE}" presName="compositeShape" presStyleCnt="0">
        <dgm:presLayoutVars>
          <dgm:dir/>
          <dgm:resizeHandles/>
        </dgm:presLayoutVars>
      </dgm:prSet>
      <dgm:spPr/>
    </dgm:pt>
    <dgm:pt modelId="{02D68355-D3D3-4822-9722-9419F3462685}" type="pres">
      <dgm:prSet presAssocID="{77D5098C-7511-4DAF-9F85-9E79AE9FE2BE}" presName="pyramid" presStyleLbl="node1" presStyleIdx="0" presStyleCnt="1" custLinFactNeighborX="11530" custLinFactNeighborY="0"/>
      <dgm:spPr>
        <a:solidFill>
          <a:schemeClr val="accent1">
            <a:lumMod val="20000"/>
            <a:lumOff val="80000"/>
          </a:schemeClr>
        </a:solidFill>
      </dgm:spPr>
    </dgm:pt>
    <dgm:pt modelId="{DC0BEF20-B718-4CA8-8534-9CA3F9B3C593}" type="pres">
      <dgm:prSet presAssocID="{77D5098C-7511-4DAF-9F85-9E79AE9FE2BE}" presName="theList" presStyleCnt="0"/>
      <dgm:spPr/>
    </dgm:pt>
    <dgm:pt modelId="{F3E3F206-8C68-492D-B235-222FA3D91BEA}" type="pres">
      <dgm:prSet presAssocID="{A3E287D0-4E6B-401D-8E6F-5C04BFDAAE79}" presName="aNode" presStyleLbl="fgAcc1" presStyleIdx="0" presStyleCnt="3" custLinFactNeighborX="-32261" custLinFactNeighborY="22028">
        <dgm:presLayoutVars>
          <dgm:bulletEnabled val="1"/>
        </dgm:presLayoutVars>
      </dgm:prSet>
      <dgm:spPr/>
    </dgm:pt>
    <dgm:pt modelId="{8AC54111-7456-4BA9-AE87-602499C71CE0}" type="pres">
      <dgm:prSet presAssocID="{A3E287D0-4E6B-401D-8E6F-5C04BFDAAE79}" presName="aSpace" presStyleCnt="0"/>
      <dgm:spPr/>
    </dgm:pt>
    <dgm:pt modelId="{2BB73CA8-CDA1-4B05-8863-D3157297507E}" type="pres">
      <dgm:prSet presAssocID="{C1412DAF-9F89-4BBF-A5FE-5E12BE7B8C5F}" presName="aNode" presStyleLbl="fgAcc1" presStyleIdx="1" presStyleCnt="3" custLinFactNeighborX="-32261" custLinFactNeighborY="50002">
        <dgm:presLayoutVars>
          <dgm:bulletEnabled val="1"/>
        </dgm:presLayoutVars>
      </dgm:prSet>
      <dgm:spPr/>
    </dgm:pt>
    <dgm:pt modelId="{73AB37D0-0970-4481-87A9-EB9B197EB655}" type="pres">
      <dgm:prSet presAssocID="{C1412DAF-9F89-4BBF-A5FE-5E12BE7B8C5F}" presName="aSpace" presStyleCnt="0"/>
      <dgm:spPr/>
    </dgm:pt>
    <dgm:pt modelId="{1CA7C833-436A-48F5-9987-FBFC64364760}" type="pres">
      <dgm:prSet presAssocID="{393D7336-6351-457C-B36F-19F4C2D973AC}" presName="aNode" presStyleLbl="fgAcc1" presStyleIdx="2" presStyleCnt="3" custLinFactY="3783" custLinFactNeighborX="-32261" custLinFactNeighborY="100000">
        <dgm:presLayoutVars>
          <dgm:bulletEnabled val="1"/>
        </dgm:presLayoutVars>
      </dgm:prSet>
      <dgm:spPr/>
    </dgm:pt>
    <dgm:pt modelId="{74A47D68-8041-4479-B7F6-7628E160EAD5}" type="pres">
      <dgm:prSet presAssocID="{393D7336-6351-457C-B36F-19F4C2D973AC}" presName="aSpace" presStyleCnt="0"/>
      <dgm:spPr/>
    </dgm:pt>
  </dgm:ptLst>
  <dgm:cxnLst>
    <dgm:cxn modelId="{E133FA06-F567-4ACA-85A4-EBC564CE6E96}" type="presOf" srcId="{77D5098C-7511-4DAF-9F85-9E79AE9FE2BE}" destId="{5A3C7718-2149-4186-B186-38444E470154}" srcOrd="0" destOrd="0" presId="urn:microsoft.com/office/officeart/2005/8/layout/pyramid2"/>
    <dgm:cxn modelId="{3D7EB608-3DFC-4BDA-BE6E-F6A3D758EF7A}" srcId="{77D5098C-7511-4DAF-9F85-9E79AE9FE2BE}" destId="{393D7336-6351-457C-B36F-19F4C2D973AC}" srcOrd="2" destOrd="0" parTransId="{E7E2003B-8DFC-4EDD-BEF2-9D3CFC7ECABE}" sibTransId="{C64FBD22-75F9-4C43-A4EA-31948D085140}"/>
    <dgm:cxn modelId="{FD6B6A34-592A-4D99-9A85-1AFE6E4E6C99}" srcId="{77D5098C-7511-4DAF-9F85-9E79AE9FE2BE}" destId="{A3E287D0-4E6B-401D-8E6F-5C04BFDAAE79}" srcOrd="0" destOrd="0" parTransId="{D4CD04E8-3C02-42DA-8674-B8B2F4CB4226}" sibTransId="{67E9D963-8EE7-45CC-931F-35A940706613}"/>
    <dgm:cxn modelId="{D0034C6C-3527-4F0B-B15B-DF0D0B427E87}" type="presOf" srcId="{393D7336-6351-457C-B36F-19F4C2D973AC}" destId="{1CA7C833-436A-48F5-9987-FBFC64364760}" srcOrd="0" destOrd="0" presId="urn:microsoft.com/office/officeart/2005/8/layout/pyramid2"/>
    <dgm:cxn modelId="{8B1BC17E-8BE5-47D0-8E92-89821C95F220}" type="presOf" srcId="{C1412DAF-9F89-4BBF-A5FE-5E12BE7B8C5F}" destId="{2BB73CA8-CDA1-4B05-8863-D3157297507E}" srcOrd="0" destOrd="0" presId="urn:microsoft.com/office/officeart/2005/8/layout/pyramid2"/>
    <dgm:cxn modelId="{B7124082-85E9-4615-97CA-3C2B94DF69E1}" srcId="{77D5098C-7511-4DAF-9F85-9E79AE9FE2BE}" destId="{C1412DAF-9F89-4BBF-A5FE-5E12BE7B8C5F}" srcOrd="1" destOrd="0" parTransId="{69D5FA0D-6A15-4D48-8B1A-872D46ED0C6E}" sibTransId="{887CA791-CBD9-4999-84C6-E9633D5C65EA}"/>
    <dgm:cxn modelId="{5E257AD5-80AC-438D-9E8D-4F38E9C2D4F0}" type="presOf" srcId="{A3E287D0-4E6B-401D-8E6F-5C04BFDAAE79}" destId="{F3E3F206-8C68-492D-B235-222FA3D91BEA}" srcOrd="0" destOrd="0" presId="urn:microsoft.com/office/officeart/2005/8/layout/pyramid2"/>
    <dgm:cxn modelId="{F6C41FD2-51BB-4461-B09E-99805CD3AE07}" type="presParOf" srcId="{5A3C7718-2149-4186-B186-38444E470154}" destId="{02D68355-D3D3-4822-9722-9419F3462685}" srcOrd="0" destOrd="0" presId="urn:microsoft.com/office/officeart/2005/8/layout/pyramid2"/>
    <dgm:cxn modelId="{B3425FE0-6CAC-4C92-9890-A2B89770A34C}" type="presParOf" srcId="{5A3C7718-2149-4186-B186-38444E470154}" destId="{DC0BEF20-B718-4CA8-8534-9CA3F9B3C593}" srcOrd="1" destOrd="0" presId="urn:microsoft.com/office/officeart/2005/8/layout/pyramid2"/>
    <dgm:cxn modelId="{5F643E04-27A6-4B31-91EB-7E6947B5CDB0}" type="presParOf" srcId="{DC0BEF20-B718-4CA8-8534-9CA3F9B3C593}" destId="{F3E3F206-8C68-492D-B235-222FA3D91BEA}" srcOrd="0" destOrd="0" presId="urn:microsoft.com/office/officeart/2005/8/layout/pyramid2"/>
    <dgm:cxn modelId="{B4D8EDD1-5D65-4CED-B86C-C2F16F8FF5FC}" type="presParOf" srcId="{DC0BEF20-B718-4CA8-8534-9CA3F9B3C593}" destId="{8AC54111-7456-4BA9-AE87-602499C71CE0}" srcOrd="1" destOrd="0" presId="urn:microsoft.com/office/officeart/2005/8/layout/pyramid2"/>
    <dgm:cxn modelId="{EB038D9A-0FA7-413C-9DF7-E7162693A9DD}" type="presParOf" srcId="{DC0BEF20-B718-4CA8-8534-9CA3F9B3C593}" destId="{2BB73CA8-CDA1-4B05-8863-D3157297507E}" srcOrd="2" destOrd="0" presId="urn:microsoft.com/office/officeart/2005/8/layout/pyramid2"/>
    <dgm:cxn modelId="{09FB7BCA-4FB1-416E-89B4-DC4931C2C226}" type="presParOf" srcId="{DC0BEF20-B718-4CA8-8534-9CA3F9B3C593}" destId="{73AB37D0-0970-4481-87A9-EB9B197EB655}" srcOrd="3" destOrd="0" presId="urn:microsoft.com/office/officeart/2005/8/layout/pyramid2"/>
    <dgm:cxn modelId="{3279925C-16E7-4053-821B-321187569D03}" type="presParOf" srcId="{DC0BEF20-B718-4CA8-8534-9CA3F9B3C593}" destId="{1CA7C833-436A-48F5-9987-FBFC64364760}" srcOrd="4" destOrd="0" presId="urn:microsoft.com/office/officeart/2005/8/layout/pyramid2"/>
    <dgm:cxn modelId="{7ADC7A04-1C0C-4BD8-8926-95B77FB937CB}" type="presParOf" srcId="{DC0BEF20-B718-4CA8-8534-9CA3F9B3C593}" destId="{74A47D68-8041-4479-B7F6-7628E160EAD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49755E-8F8A-45C5-B831-95EDE2BA107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79A1C21C-C30C-4EFC-B10D-C5B4A67BAEAD}">
      <dgm:prSet phldrT="[Teks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nl-NL" sz="1900" dirty="0">
              <a:latin typeface="Arial" panose="020B0604020202020204" pitchFamily="34" charset="0"/>
              <a:cs typeface="Arial" panose="020B0604020202020204" pitchFamily="34" charset="0"/>
            </a:rPr>
            <a:t>profielen</a:t>
          </a:r>
        </a:p>
      </dgm:t>
    </dgm:pt>
    <dgm:pt modelId="{0289F473-3F5A-41FA-80D5-5B80F3AF7912}" type="parTrans" cxnId="{E2EB4875-9D71-4288-924A-F353A480CFAB}">
      <dgm:prSet/>
      <dgm:spPr/>
      <dgm:t>
        <a:bodyPr/>
        <a:lstStyle/>
        <a:p>
          <a:endParaRPr lang="nl-NL"/>
        </a:p>
      </dgm:t>
    </dgm:pt>
    <dgm:pt modelId="{BBEF367D-3BCB-4693-B4CE-DB893B0BEEDB}" type="sibTrans" cxnId="{E2EB4875-9D71-4288-924A-F353A480CFAB}">
      <dgm:prSet/>
      <dgm:spPr/>
      <dgm:t>
        <a:bodyPr/>
        <a:lstStyle/>
        <a:p>
          <a:endParaRPr lang="nl-NL"/>
        </a:p>
      </dgm:t>
    </dgm:pt>
    <dgm:pt modelId="{8D16B49F-1644-45D9-AB0F-B4AC41C00E53}">
      <dgm:prSet phldrT="[Teks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nl-NL" sz="1600" dirty="0">
              <a:latin typeface="Arial" panose="020B0604020202020204" pitchFamily="34" charset="0"/>
              <a:cs typeface="Arial" panose="020B0604020202020204" pitchFamily="34" charset="0"/>
            </a:rPr>
            <a:t>aansluitings- programma </a:t>
          </a:r>
        </a:p>
      </dgm:t>
    </dgm:pt>
    <dgm:pt modelId="{38EEC543-6034-427A-8362-B6F591BA375D}" type="parTrans" cxnId="{9D2929B8-FA1A-4D71-A849-EB1987C6923A}">
      <dgm:prSet/>
      <dgm:spPr/>
      <dgm:t>
        <a:bodyPr/>
        <a:lstStyle/>
        <a:p>
          <a:endParaRPr lang="nl-NL"/>
        </a:p>
      </dgm:t>
    </dgm:pt>
    <dgm:pt modelId="{A41F206C-15CD-4757-820F-06CEB79A6AAB}" type="sibTrans" cxnId="{9D2929B8-FA1A-4D71-A849-EB1987C6923A}">
      <dgm:prSet/>
      <dgm:spPr/>
      <dgm:t>
        <a:bodyPr/>
        <a:lstStyle/>
        <a:p>
          <a:endParaRPr lang="nl-NL"/>
        </a:p>
      </dgm:t>
    </dgm:pt>
    <dgm:pt modelId="{8A750EA5-0AEA-41CD-9D1C-3D96ED56E9E0}">
      <dgm:prSet phldrT="[Teks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nl-NL" sz="1900" dirty="0">
              <a:latin typeface="Arial" panose="020B0604020202020204" pitchFamily="34" charset="0"/>
              <a:cs typeface="Arial" panose="020B0604020202020204" pitchFamily="34" charset="0"/>
            </a:rPr>
            <a:t>4 HAVO</a:t>
          </a:r>
        </a:p>
      </dgm:t>
    </dgm:pt>
    <dgm:pt modelId="{7833B572-9A9D-4318-9F07-B5A2B1BC05CB}" type="sibTrans" cxnId="{F10932D7-F9F2-4FC2-A32F-D06433DEFB70}">
      <dgm:prSet/>
      <dgm:spPr/>
      <dgm:t>
        <a:bodyPr/>
        <a:lstStyle/>
        <a:p>
          <a:endParaRPr lang="nl-NL"/>
        </a:p>
      </dgm:t>
    </dgm:pt>
    <dgm:pt modelId="{F29ADC82-2D60-419B-BD8E-7FD05CE51BDF}" type="parTrans" cxnId="{F10932D7-F9F2-4FC2-A32F-D06433DEFB70}">
      <dgm:prSet/>
      <dgm:spPr/>
      <dgm:t>
        <a:bodyPr/>
        <a:lstStyle/>
        <a:p>
          <a:endParaRPr lang="nl-NL"/>
        </a:p>
      </dgm:t>
    </dgm:pt>
    <dgm:pt modelId="{A52729EE-9E48-4548-92EA-9340E661B86E}" type="pres">
      <dgm:prSet presAssocID="{7149755E-8F8A-45C5-B831-95EDE2BA107D}" presName="compositeShape" presStyleCnt="0">
        <dgm:presLayoutVars>
          <dgm:dir/>
          <dgm:resizeHandles/>
        </dgm:presLayoutVars>
      </dgm:prSet>
      <dgm:spPr/>
    </dgm:pt>
    <dgm:pt modelId="{01F06599-4BC0-491B-BDE9-BBFCB3292680}" type="pres">
      <dgm:prSet presAssocID="{7149755E-8F8A-45C5-B831-95EDE2BA107D}" presName="pyramid" presStyleLbl="node1" presStyleIdx="0" presStyleCnt="1" custLinFactNeighborX="7353" custLinFactNeighborY="0"/>
      <dgm:spPr>
        <a:solidFill>
          <a:schemeClr val="accent6">
            <a:lumMod val="40000"/>
            <a:lumOff val="60000"/>
          </a:schemeClr>
        </a:solidFill>
      </dgm:spPr>
    </dgm:pt>
    <dgm:pt modelId="{4DFBCF39-57FC-4D09-9853-B49FE27E3E60}" type="pres">
      <dgm:prSet presAssocID="{7149755E-8F8A-45C5-B831-95EDE2BA107D}" presName="theList" presStyleCnt="0"/>
      <dgm:spPr/>
    </dgm:pt>
    <dgm:pt modelId="{C05ACEA4-0FA6-4F0F-8AA5-F8C12860EE02}" type="pres">
      <dgm:prSet presAssocID="{8A750EA5-0AEA-41CD-9D1C-3D96ED56E9E0}" presName="aNode" presStyleLbl="fgAcc1" presStyleIdx="0" presStyleCnt="3" custLinFactNeighborX="-37472" custLinFactNeighborY="22027">
        <dgm:presLayoutVars>
          <dgm:bulletEnabled val="1"/>
        </dgm:presLayoutVars>
      </dgm:prSet>
      <dgm:spPr/>
    </dgm:pt>
    <dgm:pt modelId="{36562D66-D2A5-4B13-88E3-E2F62469F2D4}" type="pres">
      <dgm:prSet presAssocID="{8A750EA5-0AEA-41CD-9D1C-3D96ED56E9E0}" presName="aSpace" presStyleCnt="0"/>
      <dgm:spPr/>
    </dgm:pt>
    <dgm:pt modelId="{C91C09D4-7075-4C7F-8340-69D58E050A1C}" type="pres">
      <dgm:prSet presAssocID="{79A1C21C-C30C-4EFC-B10D-C5B4A67BAEAD}" presName="aNode" presStyleLbl="fgAcc1" presStyleIdx="1" presStyleCnt="3" custLinFactNeighborX="-35334" custLinFactNeighborY="49999">
        <dgm:presLayoutVars>
          <dgm:bulletEnabled val="1"/>
        </dgm:presLayoutVars>
      </dgm:prSet>
      <dgm:spPr/>
    </dgm:pt>
    <dgm:pt modelId="{AF755EC1-684A-443A-8CBA-5F54464E7E6F}" type="pres">
      <dgm:prSet presAssocID="{79A1C21C-C30C-4EFC-B10D-C5B4A67BAEAD}" presName="aSpace" presStyleCnt="0"/>
      <dgm:spPr/>
    </dgm:pt>
    <dgm:pt modelId="{85D14C8C-41DB-447B-99A0-77567FA8E5D2}" type="pres">
      <dgm:prSet presAssocID="{8D16B49F-1644-45D9-AB0F-B4AC41C00E53}" presName="aNode" presStyleLbl="fgAcc1" presStyleIdx="2" presStyleCnt="3" custScaleX="102357" custScaleY="153376" custLinFactY="3783" custLinFactNeighborX="-36131" custLinFactNeighborY="100000">
        <dgm:presLayoutVars>
          <dgm:bulletEnabled val="1"/>
        </dgm:presLayoutVars>
      </dgm:prSet>
      <dgm:spPr/>
    </dgm:pt>
    <dgm:pt modelId="{3C09EFAB-D6D5-4E94-93F9-E25D117F809A}" type="pres">
      <dgm:prSet presAssocID="{8D16B49F-1644-45D9-AB0F-B4AC41C00E53}" presName="aSpace" presStyleCnt="0"/>
      <dgm:spPr/>
    </dgm:pt>
  </dgm:ptLst>
  <dgm:cxnLst>
    <dgm:cxn modelId="{04739D0E-5201-4949-9A16-8D63AFD9FC1B}" type="presOf" srcId="{79A1C21C-C30C-4EFC-B10D-C5B4A67BAEAD}" destId="{C91C09D4-7075-4C7F-8340-69D58E050A1C}" srcOrd="0" destOrd="0" presId="urn:microsoft.com/office/officeart/2005/8/layout/pyramid2"/>
    <dgm:cxn modelId="{AB1B794E-9BF1-4E27-8DAA-127D39CC4F78}" type="presOf" srcId="{8D16B49F-1644-45D9-AB0F-B4AC41C00E53}" destId="{85D14C8C-41DB-447B-99A0-77567FA8E5D2}" srcOrd="0" destOrd="0" presId="urn:microsoft.com/office/officeart/2005/8/layout/pyramid2"/>
    <dgm:cxn modelId="{E2EB4875-9D71-4288-924A-F353A480CFAB}" srcId="{7149755E-8F8A-45C5-B831-95EDE2BA107D}" destId="{79A1C21C-C30C-4EFC-B10D-C5B4A67BAEAD}" srcOrd="1" destOrd="0" parTransId="{0289F473-3F5A-41FA-80D5-5B80F3AF7912}" sibTransId="{BBEF367D-3BCB-4693-B4CE-DB893B0BEEDB}"/>
    <dgm:cxn modelId="{C01B7893-8C91-489C-A64B-80D96DBAA7EF}" type="presOf" srcId="{7149755E-8F8A-45C5-B831-95EDE2BA107D}" destId="{A52729EE-9E48-4548-92EA-9340E661B86E}" srcOrd="0" destOrd="0" presId="urn:microsoft.com/office/officeart/2005/8/layout/pyramid2"/>
    <dgm:cxn modelId="{DB85E9B5-2EE0-4C08-90E3-100843408780}" type="presOf" srcId="{8A750EA5-0AEA-41CD-9D1C-3D96ED56E9E0}" destId="{C05ACEA4-0FA6-4F0F-8AA5-F8C12860EE02}" srcOrd="0" destOrd="0" presId="urn:microsoft.com/office/officeart/2005/8/layout/pyramid2"/>
    <dgm:cxn modelId="{9D2929B8-FA1A-4D71-A849-EB1987C6923A}" srcId="{7149755E-8F8A-45C5-B831-95EDE2BA107D}" destId="{8D16B49F-1644-45D9-AB0F-B4AC41C00E53}" srcOrd="2" destOrd="0" parTransId="{38EEC543-6034-427A-8362-B6F591BA375D}" sibTransId="{A41F206C-15CD-4757-820F-06CEB79A6AAB}"/>
    <dgm:cxn modelId="{F10932D7-F9F2-4FC2-A32F-D06433DEFB70}" srcId="{7149755E-8F8A-45C5-B831-95EDE2BA107D}" destId="{8A750EA5-0AEA-41CD-9D1C-3D96ED56E9E0}" srcOrd="0" destOrd="0" parTransId="{F29ADC82-2D60-419B-BD8E-7FD05CE51BDF}" sibTransId="{7833B572-9A9D-4318-9F07-B5A2B1BC05CB}"/>
    <dgm:cxn modelId="{F76F069B-9189-492B-BBB1-10346302999F}" type="presParOf" srcId="{A52729EE-9E48-4548-92EA-9340E661B86E}" destId="{01F06599-4BC0-491B-BDE9-BBFCB3292680}" srcOrd="0" destOrd="0" presId="urn:microsoft.com/office/officeart/2005/8/layout/pyramid2"/>
    <dgm:cxn modelId="{6B583B12-C566-4F61-B604-D5932B499C5B}" type="presParOf" srcId="{A52729EE-9E48-4548-92EA-9340E661B86E}" destId="{4DFBCF39-57FC-4D09-9853-B49FE27E3E60}" srcOrd="1" destOrd="0" presId="urn:microsoft.com/office/officeart/2005/8/layout/pyramid2"/>
    <dgm:cxn modelId="{F65C5272-6D66-40FD-8FA2-62F39364A106}" type="presParOf" srcId="{4DFBCF39-57FC-4D09-9853-B49FE27E3E60}" destId="{C05ACEA4-0FA6-4F0F-8AA5-F8C12860EE02}" srcOrd="0" destOrd="0" presId="urn:microsoft.com/office/officeart/2005/8/layout/pyramid2"/>
    <dgm:cxn modelId="{C533FE63-E584-4EE4-A96C-47B2106EC1E9}" type="presParOf" srcId="{4DFBCF39-57FC-4D09-9853-B49FE27E3E60}" destId="{36562D66-D2A5-4B13-88E3-E2F62469F2D4}" srcOrd="1" destOrd="0" presId="urn:microsoft.com/office/officeart/2005/8/layout/pyramid2"/>
    <dgm:cxn modelId="{B02C9AE2-FDAE-4412-926E-7D857832B4C8}" type="presParOf" srcId="{4DFBCF39-57FC-4D09-9853-B49FE27E3E60}" destId="{C91C09D4-7075-4C7F-8340-69D58E050A1C}" srcOrd="2" destOrd="0" presId="urn:microsoft.com/office/officeart/2005/8/layout/pyramid2"/>
    <dgm:cxn modelId="{646FB5BB-DFEF-48D1-8B6B-E618527F2D2E}" type="presParOf" srcId="{4DFBCF39-57FC-4D09-9853-B49FE27E3E60}" destId="{AF755EC1-684A-443A-8CBA-5F54464E7E6F}" srcOrd="3" destOrd="0" presId="urn:microsoft.com/office/officeart/2005/8/layout/pyramid2"/>
    <dgm:cxn modelId="{B411065C-9485-4E43-8975-F17BA081F58C}" type="presParOf" srcId="{4DFBCF39-57FC-4D09-9853-B49FE27E3E60}" destId="{85D14C8C-41DB-447B-99A0-77567FA8E5D2}" srcOrd="4" destOrd="0" presId="urn:microsoft.com/office/officeart/2005/8/layout/pyramid2"/>
    <dgm:cxn modelId="{929EB336-623C-4F1C-AE15-AEA2A297ED47}" type="presParOf" srcId="{4DFBCF39-57FC-4D09-9853-B49FE27E3E60}" destId="{3C09EFAB-D6D5-4E94-93F9-E25D117F809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0A5DF5-EE5B-4C51-B8E2-50B797C46A70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4157374-B4A9-4094-A672-1C7247B05A63}">
      <dgm:prSet phldrT="[Teks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nl-NL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Economie</a:t>
          </a:r>
          <a:endParaRPr lang="nl-NL" b="0" dirty="0">
            <a:solidFill>
              <a:srgbClr val="FF9900"/>
            </a:solidFill>
            <a:latin typeface="+mj-lt"/>
          </a:endParaRPr>
        </a:p>
      </dgm:t>
    </dgm:pt>
    <dgm:pt modelId="{8B1959C9-979A-41A3-A0D8-80D6C7E9A95F}" type="parTrans" cxnId="{F8216718-A6E8-43C5-8557-686FC7788380}">
      <dgm:prSet/>
      <dgm:spPr/>
      <dgm:t>
        <a:bodyPr/>
        <a:lstStyle/>
        <a:p>
          <a:endParaRPr lang="nl-NL"/>
        </a:p>
      </dgm:t>
    </dgm:pt>
    <dgm:pt modelId="{FC89E8B1-1952-4F84-B49F-1284A14EB60A}" type="sibTrans" cxnId="{F8216718-A6E8-43C5-8557-686FC7788380}">
      <dgm:prSet/>
      <dgm:spPr/>
      <dgm:t>
        <a:bodyPr/>
        <a:lstStyle/>
        <a:p>
          <a:endParaRPr lang="nl-NL"/>
        </a:p>
      </dgm:t>
    </dgm:pt>
    <dgm:pt modelId="{339D739E-61D1-4CDD-9CD8-ACE7696BDA1B}">
      <dgm:prSet phldrT="[Teks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nl-NL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Zorg &amp; welzijn</a:t>
          </a:r>
        </a:p>
      </dgm:t>
    </dgm:pt>
    <dgm:pt modelId="{EE57E448-56D3-496D-8AD7-01A95432668B}" type="parTrans" cxnId="{263733FB-52C3-4777-AA35-E0E7A30C751D}">
      <dgm:prSet/>
      <dgm:spPr/>
      <dgm:t>
        <a:bodyPr/>
        <a:lstStyle/>
        <a:p>
          <a:endParaRPr lang="nl-NL"/>
        </a:p>
      </dgm:t>
    </dgm:pt>
    <dgm:pt modelId="{964F5462-141A-4B7B-AE3F-E343076FD140}" type="sibTrans" cxnId="{263733FB-52C3-4777-AA35-E0E7A30C751D}">
      <dgm:prSet/>
      <dgm:spPr/>
      <dgm:t>
        <a:bodyPr/>
        <a:lstStyle/>
        <a:p>
          <a:endParaRPr lang="nl-NL"/>
        </a:p>
      </dgm:t>
    </dgm:pt>
    <dgm:pt modelId="{EF786FD9-EE88-4CA8-8A8E-0D69598379E0}">
      <dgm:prSet phldrT="[Teks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nl-NL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Techniek</a:t>
          </a:r>
        </a:p>
      </dgm:t>
    </dgm:pt>
    <dgm:pt modelId="{B1FFFC01-9300-4F7D-916D-C3EBD3AB9059}" type="parTrans" cxnId="{FB20E61A-4040-4F8A-AB47-EA2EA42FBF04}">
      <dgm:prSet/>
      <dgm:spPr/>
      <dgm:t>
        <a:bodyPr/>
        <a:lstStyle/>
        <a:p>
          <a:endParaRPr lang="nl-NL"/>
        </a:p>
      </dgm:t>
    </dgm:pt>
    <dgm:pt modelId="{8D360DA9-47DE-4047-886B-0EC6112ED3AA}" type="sibTrans" cxnId="{FB20E61A-4040-4F8A-AB47-EA2EA42FBF04}">
      <dgm:prSet/>
      <dgm:spPr/>
      <dgm:t>
        <a:bodyPr/>
        <a:lstStyle/>
        <a:p>
          <a:endParaRPr lang="nl-NL"/>
        </a:p>
      </dgm:t>
    </dgm:pt>
    <dgm:pt modelId="{189D3B4A-6145-481D-9754-36E5202B6206}" type="pres">
      <dgm:prSet presAssocID="{5B0A5DF5-EE5B-4C51-B8E2-50B797C46A70}" presName="linear" presStyleCnt="0">
        <dgm:presLayoutVars>
          <dgm:dir/>
          <dgm:animLvl val="lvl"/>
          <dgm:resizeHandles val="exact"/>
        </dgm:presLayoutVars>
      </dgm:prSet>
      <dgm:spPr/>
    </dgm:pt>
    <dgm:pt modelId="{0337925F-9531-4857-86AF-A15A43927BC9}" type="pres">
      <dgm:prSet presAssocID="{64157374-B4A9-4094-A672-1C7247B05A63}" presName="parentLin" presStyleCnt="0"/>
      <dgm:spPr/>
    </dgm:pt>
    <dgm:pt modelId="{95C3B29B-4F0E-47B3-99B2-98BF7B745FBB}" type="pres">
      <dgm:prSet presAssocID="{64157374-B4A9-4094-A672-1C7247B05A63}" presName="parentLeftMargin" presStyleLbl="node1" presStyleIdx="0" presStyleCnt="3"/>
      <dgm:spPr/>
    </dgm:pt>
    <dgm:pt modelId="{A1B0FFB2-ECF2-45A0-A0D0-323AD39304A7}" type="pres">
      <dgm:prSet presAssocID="{64157374-B4A9-4094-A672-1C7247B05A63}" presName="parentText" presStyleLbl="node1" presStyleIdx="0" presStyleCnt="3" custLinFactNeighborX="-409" custLinFactNeighborY="-4053">
        <dgm:presLayoutVars>
          <dgm:chMax val="0"/>
          <dgm:bulletEnabled val="1"/>
        </dgm:presLayoutVars>
      </dgm:prSet>
      <dgm:spPr/>
    </dgm:pt>
    <dgm:pt modelId="{AC05CCDA-B419-4AED-B843-522E98F9A35F}" type="pres">
      <dgm:prSet presAssocID="{64157374-B4A9-4094-A672-1C7247B05A63}" presName="negativeSpace" presStyleCnt="0"/>
      <dgm:spPr/>
    </dgm:pt>
    <dgm:pt modelId="{A3830D38-AADA-4552-86A1-FA4ABB87EAC3}" type="pres">
      <dgm:prSet presAssocID="{64157374-B4A9-4094-A672-1C7247B05A63}" presName="childText" presStyleLbl="conFgAcc1" presStyleIdx="0" presStyleCnt="3">
        <dgm:presLayoutVars>
          <dgm:bulletEnabled val="1"/>
        </dgm:presLayoutVars>
      </dgm:prSet>
      <dgm:spPr>
        <a:solidFill>
          <a:schemeClr val="accent6">
            <a:lumMod val="75000"/>
            <a:alpha val="90000"/>
          </a:schemeClr>
        </a:solidFill>
      </dgm:spPr>
    </dgm:pt>
    <dgm:pt modelId="{595F6857-6A86-4867-85D0-3DDA24CBECA6}" type="pres">
      <dgm:prSet presAssocID="{FC89E8B1-1952-4F84-B49F-1284A14EB60A}" presName="spaceBetweenRectangles" presStyleCnt="0"/>
      <dgm:spPr/>
    </dgm:pt>
    <dgm:pt modelId="{6EFF96B1-AB58-4A27-A0EE-5499E830C484}" type="pres">
      <dgm:prSet presAssocID="{339D739E-61D1-4CDD-9CD8-ACE7696BDA1B}" presName="parentLin" presStyleCnt="0"/>
      <dgm:spPr/>
    </dgm:pt>
    <dgm:pt modelId="{1068F9DC-BB35-407B-9F37-671651BAB99B}" type="pres">
      <dgm:prSet presAssocID="{339D739E-61D1-4CDD-9CD8-ACE7696BDA1B}" presName="parentLeftMargin" presStyleLbl="node1" presStyleIdx="0" presStyleCnt="3"/>
      <dgm:spPr/>
    </dgm:pt>
    <dgm:pt modelId="{BA09713A-8055-48D1-8257-7A5F4039F62E}" type="pres">
      <dgm:prSet presAssocID="{339D739E-61D1-4CDD-9CD8-ACE7696BDA1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451E2F6-207A-4B60-9EB7-1260A485B797}" type="pres">
      <dgm:prSet presAssocID="{339D739E-61D1-4CDD-9CD8-ACE7696BDA1B}" presName="negativeSpace" presStyleCnt="0"/>
      <dgm:spPr/>
    </dgm:pt>
    <dgm:pt modelId="{8B63C98C-C977-4541-AC5D-CA4B77B2056C}" type="pres">
      <dgm:prSet presAssocID="{339D739E-61D1-4CDD-9CD8-ACE7696BDA1B}" presName="childText" presStyleLbl="conFgAcc1" presStyleIdx="1" presStyleCnt="3">
        <dgm:presLayoutVars>
          <dgm:bulletEnabled val="1"/>
        </dgm:presLayoutVars>
      </dgm:prSet>
      <dgm:spPr>
        <a:solidFill>
          <a:schemeClr val="accent6">
            <a:lumMod val="75000"/>
            <a:alpha val="90000"/>
          </a:schemeClr>
        </a:solidFill>
        <a:ln>
          <a:solidFill>
            <a:schemeClr val="accent1"/>
          </a:solidFill>
        </a:ln>
      </dgm:spPr>
    </dgm:pt>
    <dgm:pt modelId="{942427F6-8C92-45A0-B259-B7E2F3D6218F}" type="pres">
      <dgm:prSet presAssocID="{964F5462-141A-4B7B-AE3F-E343076FD140}" presName="spaceBetweenRectangles" presStyleCnt="0"/>
      <dgm:spPr/>
    </dgm:pt>
    <dgm:pt modelId="{4B22DA4B-F21A-4D33-A5BB-1E03E57BE604}" type="pres">
      <dgm:prSet presAssocID="{EF786FD9-EE88-4CA8-8A8E-0D69598379E0}" presName="parentLin" presStyleCnt="0"/>
      <dgm:spPr/>
    </dgm:pt>
    <dgm:pt modelId="{C8ACBAF8-1BD4-42B3-BE20-94B56AEA0B45}" type="pres">
      <dgm:prSet presAssocID="{EF786FD9-EE88-4CA8-8A8E-0D69598379E0}" presName="parentLeftMargin" presStyleLbl="node1" presStyleIdx="1" presStyleCnt="3"/>
      <dgm:spPr/>
    </dgm:pt>
    <dgm:pt modelId="{9915E5D2-AE95-4366-937D-84AFF7F5DF1A}" type="pres">
      <dgm:prSet presAssocID="{EF786FD9-EE88-4CA8-8A8E-0D69598379E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406C3D0-8636-42AF-ACAD-1F360795BF35}" type="pres">
      <dgm:prSet presAssocID="{EF786FD9-EE88-4CA8-8A8E-0D69598379E0}" presName="negativeSpace" presStyleCnt="0"/>
      <dgm:spPr/>
    </dgm:pt>
    <dgm:pt modelId="{33CF2A83-0179-401D-9BE2-F7E77115A1E8}" type="pres">
      <dgm:prSet presAssocID="{EF786FD9-EE88-4CA8-8A8E-0D69598379E0}" presName="childText" presStyleLbl="conFgAcc1" presStyleIdx="2" presStyleCnt="3">
        <dgm:presLayoutVars>
          <dgm:bulletEnabled val="1"/>
        </dgm:presLayoutVars>
      </dgm:prSet>
      <dgm:spPr>
        <a:solidFill>
          <a:schemeClr val="accent6">
            <a:lumMod val="75000"/>
            <a:alpha val="90000"/>
          </a:schemeClr>
        </a:solidFill>
      </dgm:spPr>
    </dgm:pt>
  </dgm:ptLst>
  <dgm:cxnLst>
    <dgm:cxn modelId="{F8216718-A6E8-43C5-8557-686FC7788380}" srcId="{5B0A5DF5-EE5B-4C51-B8E2-50B797C46A70}" destId="{64157374-B4A9-4094-A672-1C7247B05A63}" srcOrd="0" destOrd="0" parTransId="{8B1959C9-979A-41A3-A0D8-80D6C7E9A95F}" sibTransId="{FC89E8B1-1952-4F84-B49F-1284A14EB60A}"/>
    <dgm:cxn modelId="{FB20E61A-4040-4F8A-AB47-EA2EA42FBF04}" srcId="{5B0A5DF5-EE5B-4C51-B8E2-50B797C46A70}" destId="{EF786FD9-EE88-4CA8-8A8E-0D69598379E0}" srcOrd="2" destOrd="0" parTransId="{B1FFFC01-9300-4F7D-916D-C3EBD3AB9059}" sibTransId="{8D360DA9-47DE-4047-886B-0EC6112ED3AA}"/>
    <dgm:cxn modelId="{C961163E-6305-4DC7-8B9B-37517FF495BB}" type="presOf" srcId="{64157374-B4A9-4094-A672-1C7247B05A63}" destId="{A1B0FFB2-ECF2-45A0-A0D0-323AD39304A7}" srcOrd="1" destOrd="0" presId="urn:microsoft.com/office/officeart/2005/8/layout/list1"/>
    <dgm:cxn modelId="{0BA7524C-3E38-42D5-B059-EE8AFBC5DF8F}" type="presOf" srcId="{5B0A5DF5-EE5B-4C51-B8E2-50B797C46A70}" destId="{189D3B4A-6145-481D-9754-36E5202B6206}" srcOrd="0" destOrd="0" presId="urn:microsoft.com/office/officeart/2005/8/layout/list1"/>
    <dgm:cxn modelId="{6BD0B84C-8AC1-42BC-9751-1503FD5D28FB}" type="presOf" srcId="{EF786FD9-EE88-4CA8-8A8E-0D69598379E0}" destId="{9915E5D2-AE95-4366-937D-84AFF7F5DF1A}" srcOrd="1" destOrd="0" presId="urn:microsoft.com/office/officeart/2005/8/layout/list1"/>
    <dgm:cxn modelId="{C0217F6B-73B0-4642-9F4E-ED4A803159BD}" type="presOf" srcId="{339D739E-61D1-4CDD-9CD8-ACE7696BDA1B}" destId="{1068F9DC-BB35-407B-9F37-671651BAB99B}" srcOrd="0" destOrd="0" presId="urn:microsoft.com/office/officeart/2005/8/layout/list1"/>
    <dgm:cxn modelId="{4824898C-1728-43BF-90DB-D3A395CBAFFD}" type="presOf" srcId="{339D739E-61D1-4CDD-9CD8-ACE7696BDA1B}" destId="{BA09713A-8055-48D1-8257-7A5F4039F62E}" srcOrd="1" destOrd="0" presId="urn:microsoft.com/office/officeart/2005/8/layout/list1"/>
    <dgm:cxn modelId="{BD97A0BF-C44C-49D4-8671-A46EF689B3D4}" type="presOf" srcId="{64157374-B4A9-4094-A672-1C7247B05A63}" destId="{95C3B29B-4F0E-47B3-99B2-98BF7B745FBB}" srcOrd="0" destOrd="0" presId="urn:microsoft.com/office/officeart/2005/8/layout/list1"/>
    <dgm:cxn modelId="{75FE33D7-E1B0-4775-B56E-C51E931A36F5}" type="presOf" srcId="{EF786FD9-EE88-4CA8-8A8E-0D69598379E0}" destId="{C8ACBAF8-1BD4-42B3-BE20-94B56AEA0B45}" srcOrd="0" destOrd="0" presId="urn:microsoft.com/office/officeart/2005/8/layout/list1"/>
    <dgm:cxn modelId="{263733FB-52C3-4777-AA35-E0E7A30C751D}" srcId="{5B0A5DF5-EE5B-4C51-B8E2-50B797C46A70}" destId="{339D739E-61D1-4CDD-9CD8-ACE7696BDA1B}" srcOrd="1" destOrd="0" parTransId="{EE57E448-56D3-496D-8AD7-01A95432668B}" sibTransId="{964F5462-141A-4B7B-AE3F-E343076FD140}"/>
    <dgm:cxn modelId="{7A8727D6-6501-448A-AD5F-F009019ED88D}" type="presParOf" srcId="{189D3B4A-6145-481D-9754-36E5202B6206}" destId="{0337925F-9531-4857-86AF-A15A43927BC9}" srcOrd="0" destOrd="0" presId="urn:microsoft.com/office/officeart/2005/8/layout/list1"/>
    <dgm:cxn modelId="{851A8F33-D78C-4F91-A198-8B6FFBBA2156}" type="presParOf" srcId="{0337925F-9531-4857-86AF-A15A43927BC9}" destId="{95C3B29B-4F0E-47B3-99B2-98BF7B745FBB}" srcOrd="0" destOrd="0" presId="urn:microsoft.com/office/officeart/2005/8/layout/list1"/>
    <dgm:cxn modelId="{0AB2DC58-3345-4952-98CC-465A799E4A41}" type="presParOf" srcId="{0337925F-9531-4857-86AF-A15A43927BC9}" destId="{A1B0FFB2-ECF2-45A0-A0D0-323AD39304A7}" srcOrd="1" destOrd="0" presId="urn:microsoft.com/office/officeart/2005/8/layout/list1"/>
    <dgm:cxn modelId="{85084285-457A-4664-A9E6-63ADADD57DFB}" type="presParOf" srcId="{189D3B4A-6145-481D-9754-36E5202B6206}" destId="{AC05CCDA-B419-4AED-B843-522E98F9A35F}" srcOrd="1" destOrd="0" presId="urn:microsoft.com/office/officeart/2005/8/layout/list1"/>
    <dgm:cxn modelId="{95E71C21-41DE-40CF-A956-D2FF3B51481D}" type="presParOf" srcId="{189D3B4A-6145-481D-9754-36E5202B6206}" destId="{A3830D38-AADA-4552-86A1-FA4ABB87EAC3}" srcOrd="2" destOrd="0" presId="urn:microsoft.com/office/officeart/2005/8/layout/list1"/>
    <dgm:cxn modelId="{EC3D9B43-DDF2-4FD2-95D5-3FB10EDA5C70}" type="presParOf" srcId="{189D3B4A-6145-481D-9754-36E5202B6206}" destId="{595F6857-6A86-4867-85D0-3DDA24CBECA6}" srcOrd="3" destOrd="0" presId="urn:microsoft.com/office/officeart/2005/8/layout/list1"/>
    <dgm:cxn modelId="{8667ABA3-60A0-481E-848B-80FA7CD1BA85}" type="presParOf" srcId="{189D3B4A-6145-481D-9754-36E5202B6206}" destId="{6EFF96B1-AB58-4A27-A0EE-5499E830C484}" srcOrd="4" destOrd="0" presId="urn:microsoft.com/office/officeart/2005/8/layout/list1"/>
    <dgm:cxn modelId="{D8B5C61E-F855-4291-9115-8A4F048915FA}" type="presParOf" srcId="{6EFF96B1-AB58-4A27-A0EE-5499E830C484}" destId="{1068F9DC-BB35-407B-9F37-671651BAB99B}" srcOrd="0" destOrd="0" presId="urn:microsoft.com/office/officeart/2005/8/layout/list1"/>
    <dgm:cxn modelId="{4FC88234-C187-40E6-AB34-2F81A8829D34}" type="presParOf" srcId="{6EFF96B1-AB58-4A27-A0EE-5499E830C484}" destId="{BA09713A-8055-48D1-8257-7A5F4039F62E}" srcOrd="1" destOrd="0" presId="urn:microsoft.com/office/officeart/2005/8/layout/list1"/>
    <dgm:cxn modelId="{9B5A5BC9-CE95-4427-BAA3-A70D6C4FE774}" type="presParOf" srcId="{189D3B4A-6145-481D-9754-36E5202B6206}" destId="{8451E2F6-207A-4B60-9EB7-1260A485B797}" srcOrd="5" destOrd="0" presId="urn:microsoft.com/office/officeart/2005/8/layout/list1"/>
    <dgm:cxn modelId="{791EE1E1-DF9E-45BC-9DE7-105971B43F0D}" type="presParOf" srcId="{189D3B4A-6145-481D-9754-36E5202B6206}" destId="{8B63C98C-C977-4541-AC5D-CA4B77B2056C}" srcOrd="6" destOrd="0" presId="urn:microsoft.com/office/officeart/2005/8/layout/list1"/>
    <dgm:cxn modelId="{FBB0A3B9-F174-47A0-B544-97EF2FA074EC}" type="presParOf" srcId="{189D3B4A-6145-481D-9754-36E5202B6206}" destId="{942427F6-8C92-45A0-B259-B7E2F3D6218F}" srcOrd="7" destOrd="0" presId="urn:microsoft.com/office/officeart/2005/8/layout/list1"/>
    <dgm:cxn modelId="{B319CFF3-B863-4A1F-8D98-C1D80F2B388C}" type="presParOf" srcId="{189D3B4A-6145-481D-9754-36E5202B6206}" destId="{4B22DA4B-F21A-4D33-A5BB-1E03E57BE604}" srcOrd="8" destOrd="0" presId="urn:microsoft.com/office/officeart/2005/8/layout/list1"/>
    <dgm:cxn modelId="{683D5743-B309-47AF-90ED-CCD4246F1438}" type="presParOf" srcId="{4B22DA4B-F21A-4D33-A5BB-1E03E57BE604}" destId="{C8ACBAF8-1BD4-42B3-BE20-94B56AEA0B45}" srcOrd="0" destOrd="0" presId="urn:microsoft.com/office/officeart/2005/8/layout/list1"/>
    <dgm:cxn modelId="{D9329FAB-A658-4B95-A403-22F787A70976}" type="presParOf" srcId="{4B22DA4B-F21A-4D33-A5BB-1E03E57BE604}" destId="{9915E5D2-AE95-4366-937D-84AFF7F5DF1A}" srcOrd="1" destOrd="0" presId="urn:microsoft.com/office/officeart/2005/8/layout/list1"/>
    <dgm:cxn modelId="{0C7CB781-AA06-4CDB-8FC0-85E4C9E3AFB4}" type="presParOf" srcId="{189D3B4A-6145-481D-9754-36E5202B6206}" destId="{E406C3D0-8636-42AF-ACAD-1F360795BF35}" srcOrd="9" destOrd="0" presId="urn:microsoft.com/office/officeart/2005/8/layout/list1"/>
    <dgm:cxn modelId="{F88D3E53-0DD6-4973-8922-5AB65473C7F7}" type="presParOf" srcId="{189D3B4A-6145-481D-9754-36E5202B6206}" destId="{33CF2A83-0179-401D-9BE2-F7E77115A1E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68355-D3D3-4822-9722-9419F3462685}">
      <dsp:nvSpPr>
        <dsp:cNvPr id="0" name=""/>
        <dsp:cNvSpPr/>
      </dsp:nvSpPr>
      <dsp:spPr>
        <a:xfrm>
          <a:off x="589134" y="0"/>
          <a:ext cx="2010054" cy="2010054"/>
        </a:xfrm>
        <a:prstGeom prst="triangl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3F206-8C68-492D-B235-222FA3D91BEA}">
      <dsp:nvSpPr>
        <dsp:cNvPr id="0" name=""/>
        <dsp:cNvSpPr/>
      </dsp:nvSpPr>
      <dsp:spPr>
        <a:xfrm>
          <a:off x="940900" y="215186"/>
          <a:ext cx="1306535" cy="475817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Arial" panose="020B0604020202020204" pitchFamily="34" charset="0"/>
              <a:cs typeface="Arial" panose="020B0604020202020204" pitchFamily="34" charset="0"/>
            </a:rPr>
            <a:t>MBO</a:t>
          </a:r>
        </a:p>
      </dsp:txBody>
      <dsp:txXfrm>
        <a:off x="964127" y="238413"/>
        <a:ext cx="1260081" cy="429363"/>
      </dsp:txXfrm>
    </dsp:sp>
    <dsp:sp modelId="{2BB73CA8-CDA1-4B05-8863-D3157297507E}">
      <dsp:nvSpPr>
        <dsp:cNvPr id="0" name=""/>
        <dsp:cNvSpPr/>
      </dsp:nvSpPr>
      <dsp:spPr>
        <a:xfrm>
          <a:off x="940900" y="767119"/>
          <a:ext cx="1306535" cy="475817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Arial" panose="020B0604020202020204" pitchFamily="34" charset="0"/>
              <a:cs typeface="Arial" panose="020B0604020202020204" pitchFamily="34" charset="0"/>
            </a:rPr>
            <a:t>profielen</a:t>
          </a:r>
        </a:p>
      </dsp:txBody>
      <dsp:txXfrm>
        <a:off x="964127" y="790346"/>
        <a:ext cx="1260081" cy="429363"/>
      </dsp:txXfrm>
    </dsp:sp>
    <dsp:sp modelId="{1CA7C833-436A-48F5-9987-FBFC64364760}">
      <dsp:nvSpPr>
        <dsp:cNvPr id="0" name=""/>
        <dsp:cNvSpPr/>
      </dsp:nvSpPr>
      <dsp:spPr>
        <a:xfrm>
          <a:off x="940900" y="1350151"/>
          <a:ext cx="1306535" cy="475817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Arial" panose="020B0604020202020204" pitchFamily="34" charset="0"/>
              <a:cs typeface="Arial" panose="020B0604020202020204" pitchFamily="34" charset="0"/>
            </a:rPr>
            <a:t>niveau 3/4</a:t>
          </a:r>
        </a:p>
      </dsp:txBody>
      <dsp:txXfrm>
        <a:off x="964127" y="1373378"/>
        <a:ext cx="1260081" cy="4293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06599-4BC0-491B-BDE9-BBFCB3292680}">
      <dsp:nvSpPr>
        <dsp:cNvPr id="0" name=""/>
        <dsp:cNvSpPr/>
      </dsp:nvSpPr>
      <dsp:spPr>
        <a:xfrm>
          <a:off x="506199" y="0"/>
          <a:ext cx="2010054" cy="2010054"/>
        </a:xfrm>
        <a:prstGeom prst="triangl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5ACEA4-0FA6-4F0F-8AA5-F8C12860EE02}">
      <dsp:nvSpPr>
        <dsp:cNvPr id="0" name=""/>
        <dsp:cNvSpPr/>
      </dsp:nvSpPr>
      <dsp:spPr>
        <a:xfrm>
          <a:off x="873842" y="213771"/>
          <a:ext cx="1306535" cy="410647"/>
        </a:xfrm>
        <a:prstGeom prst="round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Arial" panose="020B0604020202020204" pitchFamily="34" charset="0"/>
              <a:cs typeface="Arial" panose="020B0604020202020204" pitchFamily="34" charset="0"/>
            </a:rPr>
            <a:t>4 HAVO</a:t>
          </a:r>
        </a:p>
      </dsp:txBody>
      <dsp:txXfrm>
        <a:off x="893888" y="233817"/>
        <a:ext cx="1266443" cy="370555"/>
      </dsp:txXfrm>
    </dsp:sp>
    <dsp:sp modelId="{C91C09D4-7075-4C7F-8340-69D58E050A1C}">
      <dsp:nvSpPr>
        <dsp:cNvPr id="0" name=""/>
        <dsp:cNvSpPr/>
      </dsp:nvSpPr>
      <dsp:spPr>
        <a:xfrm>
          <a:off x="901776" y="690108"/>
          <a:ext cx="1306535" cy="410647"/>
        </a:xfrm>
        <a:prstGeom prst="round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Arial" panose="020B0604020202020204" pitchFamily="34" charset="0"/>
              <a:cs typeface="Arial" panose="020B0604020202020204" pitchFamily="34" charset="0"/>
            </a:rPr>
            <a:t>profielen</a:t>
          </a:r>
        </a:p>
      </dsp:txBody>
      <dsp:txXfrm>
        <a:off x="921822" y="710154"/>
        <a:ext cx="1266443" cy="370555"/>
      </dsp:txXfrm>
    </dsp:sp>
    <dsp:sp modelId="{85D14C8C-41DB-447B-99A0-77567FA8E5D2}">
      <dsp:nvSpPr>
        <dsp:cNvPr id="0" name=""/>
        <dsp:cNvSpPr/>
      </dsp:nvSpPr>
      <dsp:spPr>
        <a:xfrm>
          <a:off x="875965" y="1193288"/>
          <a:ext cx="1337330" cy="629835"/>
        </a:xfrm>
        <a:prstGeom prst="round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latin typeface="Arial" panose="020B0604020202020204" pitchFamily="34" charset="0"/>
              <a:cs typeface="Arial" panose="020B0604020202020204" pitchFamily="34" charset="0"/>
            </a:rPr>
            <a:t>aansluitings- programma </a:t>
          </a:r>
        </a:p>
      </dsp:txBody>
      <dsp:txXfrm>
        <a:off x="906711" y="1224034"/>
        <a:ext cx="1275838" cy="568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30D38-AADA-4552-86A1-FA4ABB87EAC3}">
      <dsp:nvSpPr>
        <dsp:cNvPr id="0" name=""/>
        <dsp:cNvSpPr/>
      </dsp:nvSpPr>
      <dsp:spPr>
        <a:xfrm>
          <a:off x="0" y="320889"/>
          <a:ext cx="4338228" cy="529200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0FFB2-ECF2-45A0-A0D0-323AD39304A7}">
      <dsp:nvSpPr>
        <dsp:cNvPr id="0" name=""/>
        <dsp:cNvSpPr/>
      </dsp:nvSpPr>
      <dsp:spPr>
        <a:xfrm>
          <a:off x="216024" y="0"/>
          <a:ext cx="3036759" cy="619920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782" tIns="0" rIns="11478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Economie</a:t>
          </a:r>
          <a:endParaRPr lang="nl-NL" sz="2100" b="0" kern="1200" dirty="0">
            <a:solidFill>
              <a:srgbClr val="FF9900"/>
            </a:solidFill>
            <a:latin typeface="+mj-lt"/>
          </a:endParaRPr>
        </a:p>
      </dsp:txBody>
      <dsp:txXfrm>
        <a:off x="246286" y="30262"/>
        <a:ext cx="2976235" cy="559396"/>
      </dsp:txXfrm>
    </dsp:sp>
    <dsp:sp modelId="{8B63C98C-C977-4541-AC5D-CA4B77B2056C}">
      <dsp:nvSpPr>
        <dsp:cNvPr id="0" name=""/>
        <dsp:cNvSpPr/>
      </dsp:nvSpPr>
      <dsp:spPr>
        <a:xfrm>
          <a:off x="0" y="1273448"/>
          <a:ext cx="4338228" cy="529200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9713A-8055-48D1-8257-7A5F4039F62E}">
      <dsp:nvSpPr>
        <dsp:cNvPr id="0" name=""/>
        <dsp:cNvSpPr/>
      </dsp:nvSpPr>
      <dsp:spPr>
        <a:xfrm>
          <a:off x="216911" y="963488"/>
          <a:ext cx="3036759" cy="61992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782" tIns="0" rIns="11478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Zorg &amp; welzijn</a:t>
          </a:r>
        </a:p>
      </dsp:txBody>
      <dsp:txXfrm>
        <a:off x="247173" y="993750"/>
        <a:ext cx="2976235" cy="559396"/>
      </dsp:txXfrm>
    </dsp:sp>
    <dsp:sp modelId="{33CF2A83-0179-401D-9BE2-F7E77115A1E8}">
      <dsp:nvSpPr>
        <dsp:cNvPr id="0" name=""/>
        <dsp:cNvSpPr/>
      </dsp:nvSpPr>
      <dsp:spPr>
        <a:xfrm>
          <a:off x="0" y="2226008"/>
          <a:ext cx="4338228" cy="529200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5E5D2-AE95-4366-937D-84AFF7F5DF1A}">
      <dsp:nvSpPr>
        <dsp:cNvPr id="0" name=""/>
        <dsp:cNvSpPr/>
      </dsp:nvSpPr>
      <dsp:spPr>
        <a:xfrm>
          <a:off x="216911" y="1916049"/>
          <a:ext cx="3036759" cy="61992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782" tIns="0" rIns="11478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Techniek</a:t>
          </a:r>
        </a:p>
      </dsp:txBody>
      <dsp:txXfrm>
        <a:off x="247173" y="1946311"/>
        <a:ext cx="2976235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2D357EF-4260-4F5A-9906-183CED02CB4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841116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3F26C5D-88FB-4271-9058-E0143181C53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58364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DBB7AF-9B11-4A0A-8B02-847E6C5D3577}" type="slidenum">
              <a:rPr lang="nl-NL" smtClean="0"/>
              <a:pPr/>
              <a:t>1</a:t>
            </a:fld>
            <a:endParaRPr lang="nl-NL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EBA1638-8C5E-4794-860D-E17428A439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8901F0B-D8D2-485F-9381-561DD9E0FC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286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Uitzoeken natuur- techniek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F26C5D-88FB-4271-9058-E0143181C53A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209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F26C5D-88FB-4271-9058-E0143181C53A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113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Moet je het volgen  praktijkvak volgen?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F26C5D-88FB-4271-9058-E0143181C53A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887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Ook volgend jaar komt dit aan de orde. Nog geen grote druk op ervaren.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F26C5D-88FB-4271-9058-E0143181C53A}" type="slidenum">
              <a:rPr lang="nl-NL" smtClean="0"/>
              <a:pPr>
                <a:defRPr/>
              </a:pPr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849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(In de </a:t>
            </a:r>
            <a:r>
              <a:rPr lang="nl-NL" dirty="0" err="1"/>
              <a:t>Mentorles</a:t>
            </a:r>
            <a:r>
              <a:rPr lang="nl-NL" dirty="0"/>
              <a:t> een vakkenpakket invullen)</a:t>
            </a: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F26C5D-88FB-4271-9058-E0143181C53A}" type="slidenum">
              <a:rPr lang="nl-NL" smtClean="0"/>
              <a:pPr>
                <a:defRPr/>
              </a:pPr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8635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DBB7AF-9B11-4A0A-8B02-847E6C5D3577}" type="slidenum">
              <a:rPr lang="nl-NL" smtClean="0"/>
              <a:pPr/>
              <a:t>30</a:t>
            </a:fld>
            <a:endParaRPr lang="nl-NL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EBA1638-8C5E-4794-860D-E17428A439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8901F0B-D8D2-485F-9381-561DD9E0FC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297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57250" y="2701926"/>
            <a:ext cx="5143500" cy="124142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7683-E3AB-40DC-AE88-9283E88AAE3B}" type="datetimeFigureOut">
              <a:rPr lang="nl-NL" smtClean="0"/>
              <a:t>13-03-2025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BC8B-1FE5-4C39-9706-BA5C7C0FB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417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7683-E3AB-40DC-AE88-9283E88AAE3B}" type="datetimeFigureOut">
              <a:rPr lang="nl-NL" smtClean="0"/>
              <a:t>13-03-2025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BC8B-1FE5-4C39-9706-BA5C7C0FB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264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4907757" y="274639"/>
            <a:ext cx="1478756" cy="4357687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1488" y="274639"/>
            <a:ext cx="4321969" cy="435768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7683-E3AB-40DC-AE88-9283E88AAE3B}" type="datetimeFigureOut">
              <a:rPr lang="nl-NL" smtClean="0"/>
              <a:t>13-03-2025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BC8B-1FE5-4C39-9706-BA5C7C0FB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1482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69727" y="863947"/>
            <a:ext cx="5518547" cy="1741289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4430">
                <a:solidFill>
                  <a:srgbClr val="FFFFFF"/>
                </a:solidFill>
              </a:rPr>
              <a:t>Klik om de stijl te bewerken</a:t>
            </a:r>
            <a:endParaRPr sz="4430">
              <a:solidFill>
                <a:srgbClr val="FFFFFF"/>
              </a:solidFill>
            </a:endParaRP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69727" y="2652118"/>
            <a:ext cx="5518547" cy="59605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1898"/>
            </a:lvl1pPr>
            <a:lvl2pPr marL="0" indent="0" algn="ctr">
              <a:spcBef>
                <a:spcPts val="0"/>
              </a:spcBef>
              <a:buSzTx/>
              <a:buNone/>
              <a:defRPr sz="1898"/>
            </a:lvl2pPr>
            <a:lvl3pPr marL="0" indent="0" algn="ctr">
              <a:spcBef>
                <a:spcPts val="0"/>
              </a:spcBef>
              <a:buSzTx/>
              <a:buNone/>
              <a:defRPr sz="1898"/>
            </a:lvl3pPr>
            <a:lvl4pPr marL="0" indent="0" algn="ctr">
              <a:spcBef>
                <a:spcPts val="0"/>
              </a:spcBef>
              <a:buSzTx/>
              <a:buNone/>
              <a:defRPr sz="1898"/>
            </a:lvl4pPr>
            <a:lvl5pPr marL="0" indent="0" algn="ctr">
              <a:spcBef>
                <a:spcPts val="0"/>
              </a:spcBef>
              <a:buSzTx/>
              <a:buNone/>
              <a:defRPr sz="1898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1898">
                <a:solidFill>
                  <a:srgbClr val="FFFFFF"/>
                </a:solidFill>
              </a:rPr>
              <a:t>Klik om de modelstijlen te bewerken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nl-NL" sz="1898">
                <a:solidFill>
                  <a:srgbClr val="FFFFFF"/>
                </a:solidFill>
              </a:rPr>
              <a:t>Tweede niveau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nl-NL" sz="1898">
                <a:solidFill>
                  <a:srgbClr val="FFFFFF"/>
                </a:solidFill>
              </a:rPr>
              <a:t>Derde niveau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nl-NL" sz="1898">
                <a:solidFill>
                  <a:srgbClr val="FFFFFF"/>
                </a:solidFill>
              </a:rPr>
              <a:t>Vierde niveau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nl-NL" sz="1898">
                <a:solidFill>
                  <a:srgbClr val="FFFFFF"/>
                </a:solidFill>
              </a:rPr>
              <a:t>Vijfde niveau</a:t>
            </a:r>
            <a:endParaRPr sz="189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558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 -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4430">
                <a:solidFill>
                  <a:srgbClr val="FFFFFF"/>
                </a:solidFill>
              </a:rPr>
              <a:t>Klik om de stijl te bewerken</a:t>
            </a:r>
            <a:endParaRPr sz="4430">
              <a:solidFill>
                <a:srgbClr val="FFFFFF"/>
              </a:solidFill>
            </a:endParaRP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3240" anchor="t"/>
          <a:lstStyle>
            <a:lvl1pPr marL="428252" indent="-260826">
              <a:spcBef>
                <a:spcPts val="2004"/>
              </a:spcBef>
              <a:defRPr sz="1688"/>
            </a:lvl1pPr>
            <a:lvl2pPr marL="662649" indent="-260826">
              <a:spcBef>
                <a:spcPts val="2004"/>
              </a:spcBef>
              <a:defRPr sz="1688"/>
            </a:lvl2pPr>
            <a:lvl3pPr marL="897045" indent="-260826">
              <a:spcBef>
                <a:spcPts val="2004"/>
              </a:spcBef>
              <a:defRPr sz="1688"/>
            </a:lvl3pPr>
            <a:lvl4pPr marL="1131442" indent="-260826">
              <a:spcBef>
                <a:spcPts val="2004"/>
              </a:spcBef>
              <a:defRPr sz="1688"/>
            </a:lvl4pPr>
            <a:lvl5pPr marL="1365839" indent="-260826">
              <a:spcBef>
                <a:spcPts val="2004"/>
              </a:spcBef>
              <a:defRPr sz="1688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Klik om de modelstijlen te bewerken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Tweede niveau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Derde niveau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Vierde niveau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Vijfde niveau</a:t>
            </a:r>
            <a:endParaRPr sz="168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7640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69727" y="669727"/>
            <a:ext cx="5518547" cy="3804047"/>
          </a:xfrm>
          <a:prstGeom prst="rect">
            <a:avLst/>
          </a:prstGeom>
        </p:spPr>
        <p:txBody>
          <a:bodyPr/>
          <a:lstStyle>
            <a:lvl1pPr>
              <a:spcBef>
                <a:spcPts val="2531"/>
              </a:spcBef>
            </a:lvl1pPr>
            <a:lvl2pPr>
              <a:spcBef>
                <a:spcPts val="2531"/>
              </a:spcBef>
            </a:lvl2pPr>
            <a:lvl3pPr>
              <a:spcBef>
                <a:spcPts val="2531"/>
              </a:spcBef>
            </a:lvl3pPr>
            <a:lvl4pPr>
              <a:spcBef>
                <a:spcPts val="2531"/>
              </a:spcBef>
            </a:lvl4pPr>
            <a:lvl5pPr>
              <a:spcBef>
                <a:spcPts val="2531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2215">
                <a:solidFill>
                  <a:srgbClr val="FFFFFF"/>
                </a:solidFill>
              </a:rPr>
              <a:t>Klik om de modelstijlen te bewerken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nl-NL" sz="2215">
                <a:solidFill>
                  <a:srgbClr val="FFFFFF"/>
                </a:solidFill>
              </a:rPr>
              <a:t>Tweede niveau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nl-NL" sz="2215">
                <a:solidFill>
                  <a:srgbClr val="FFFFFF"/>
                </a:solidFill>
              </a:rPr>
              <a:t>Derde niveau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nl-NL" sz="2215">
                <a:solidFill>
                  <a:srgbClr val="FFFFFF"/>
                </a:solidFill>
              </a:rPr>
              <a:t>Vierde niveau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nl-NL" sz="2215">
                <a:solidFill>
                  <a:srgbClr val="FFFFFF"/>
                </a:solidFill>
              </a:rPr>
              <a:t>Vijfde niveau</a:t>
            </a:r>
            <a:endParaRPr sz="221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4031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4430">
                <a:solidFill>
                  <a:srgbClr val="FFFFFF"/>
                </a:solidFill>
              </a:rPr>
              <a:t>Klik om de stijl te bewerken</a:t>
            </a:r>
            <a:endParaRPr sz="443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4055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69727" y="1567160"/>
            <a:ext cx="5518547" cy="200918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4430">
                <a:solidFill>
                  <a:srgbClr val="FFFFFF"/>
                </a:solidFill>
              </a:rPr>
              <a:t>Klik om de stijl te bewerken</a:t>
            </a:r>
            <a:endParaRPr sz="443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6494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69727" y="3884414"/>
            <a:ext cx="5518547" cy="89743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4430">
                <a:solidFill>
                  <a:srgbClr val="FFFFFF"/>
                </a:solidFill>
              </a:rPr>
              <a:t>Klik om de stijl te bewerken</a:t>
            </a:r>
            <a:endParaRPr sz="443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8725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e weerspieg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669727" y="3884414"/>
            <a:ext cx="5518547" cy="89743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4430">
                <a:solidFill>
                  <a:srgbClr val="FFFFFF"/>
                </a:solidFill>
              </a:rPr>
              <a:t>Klik om de stijl te bewerken</a:t>
            </a:r>
            <a:endParaRPr sz="443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6903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 weerspieg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334864" y="803672"/>
            <a:ext cx="3094137" cy="174128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69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3692">
                <a:solidFill>
                  <a:srgbClr val="FFFFFF"/>
                </a:solidFill>
              </a:rPr>
              <a:t>Klik om de stijl te bewerken</a:t>
            </a:r>
            <a:endParaRPr sz="3692">
              <a:solidFill>
                <a:srgbClr val="FFFFFF"/>
              </a:solidFill>
            </a:endParaRP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334864" y="2585146"/>
            <a:ext cx="3094137" cy="174128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1793"/>
            </a:lvl1pPr>
            <a:lvl2pPr marL="0" indent="0" algn="ctr">
              <a:spcBef>
                <a:spcPts val="0"/>
              </a:spcBef>
              <a:buSzTx/>
              <a:buNone/>
              <a:defRPr sz="1793"/>
            </a:lvl2pPr>
            <a:lvl3pPr marL="0" indent="0" algn="ctr">
              <a:spcBef>
                <a:spcPts val="0"/>
              </a:spcBef>
              <a:buSzTx/>
              <a:buNone/>
              <a:defRPr sz="1793"/>
            </a:lvl3pPr>
            <a:lvl4pPr marL="0" indent="0" algn="ctr">
              <a:spcBef>
                <a:spcPts val="0"/>
              </a:spcBef>
              <a:buSzTx/>
              <a:buNone/>
              <a:defRPr sz="1793"/>
            </a:lvl4pPr>
            <a:lvl5pPr marL="0" indent="0" algn="ctr">
              <a:spcBef>
                <a:spcPts val="0"/>
              </a:spcBef>
              <a:buSzTx/>
              <a:buNone/>
              <a:defRPr sz="1793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1793">
                <a:solidFill>
                  <a:srgbClr val="FFFFFF"/>
                </a:solidFill>
              </a:rPr>
              <a:t>Klik om de modelstijlen te bewerken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nl-NL" sz="1793">
                <a:solidFill>
                  <a:srgbClr val="FFFFFF"/>
                </a:solidFill>
              </a:rPr>
              <a:t>Tweede niveau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nl-NL" sz="1793">
                <a:solidFill>
                  <a:srgbClr val="FFFFFF"/>
                </a:solidFill>
              </a:rPr>
              <a:t>Derde niveau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nl-NL" sz="1793">
                <a:solidFill>
                  <a:srgbClr val="FFFFFF"/>
                </a:solidFill>
              </a:rPr>
              <a:t>Vierde niveau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nl-NL" sz="1793">
                <a:solidFill>
                  <a:srgbClr val="FFFFFF"/>
                </a:solidFill>
              </a:rPr>
              <a:t>Vijfde niveau</a:t>
            </a:r>
            <a:endParaRPr sz="1793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340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7683-E3AB-40DC-AE88-9283E88AAE3B}" type="datetimeFigureOut">
              <a:rPr lang="nl-NL" smtClean="0"/>
              <a:t>13-03-2025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BC8B-1FE5-4C39-9706-BA5C7C0FB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320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4430">
                <a:solidFill>
                  <a:srgbClr val="FFFFFF"/>
                </a:solidFill>
              </a:rPr>
              <a:t>Klik om de stijl te bewerken</a:t>
            </a:r>
            <a:endParaRPr sz="4430">
              <a:solidFill>
                <a:srgbClr val="FFFFFF"/>
              </a:solidFill>
            </a:endParaRP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669727" y="1460004"/>
            <a:ext cx="2658815" cy="3013770"/>
          </a:xfrm>
          <a:prstGeom prst="rect">
            <a:avLst/>
          </a:prstGeom>
        </p:spPr>
        <p:txBody>
          <a:bodyPr/>
          <a:lstStyle>
            <a:lvl1pPr marL="428252" indent="-260826">
              <a:spcBef>
                <a:spcPts val="2004"/>
              </a:spcBef>
              <a:defRPr sz="1688"/>
            </a:lvl1pPr>
            <a:lvl2pPr marL="662649" indent="-260826">
              <a:spcBef>
                <a:spcPts val="2004"/>
              </a:spcBef>
              <a:defRPr sz="1688"/>
            </a:lvl2pPr>
            <a:lvl3pPr marL="897045" indent="-260826">
              <a:spcBef>
                <a:spcPts val="2004"/>
              </a:spcBef>
              <a:defRPr sz="1688"/>
            </a:lvl3pPr>
            <a:lvl4pPr marL="1131442" indent="-260826">
              <a:spcBef>
                <a:spcPts val="2004"/>
              </a:spcBef>
              <a:defRPr sz="1688"/>
            </a:lvl4pPr>
            <a:lvl5pPr marL="1365839" indent="-260826">
              <a:spcBef>
                <a:spcPts val="2004"/>
              </a:spcBef>
              <a:defRPr sz="1688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Klik om de modelstijlen te bewerken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Tweede niveau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Derde niveau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Vierde niveau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Vijfde niveau</a:t>
            </a:r>
            <a:endParaRPr sz="168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4346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 -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4430">
                <a:solidFill>
                  <a:srgbClr val="FFFFFF"/>
                </a:solidFill>
              </a:rPr>
              <a:t>Klik om de stijl te bewerken</a:t>
            </a:r>
            <a:endParaRPr sz="4430">
              <a:solidFill>
                <a:srgbClr val="FFFFFF"/>
              </a:solidFill>
            </a:endParaRP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669727" y="1460004"/>
            <a:ext cx="2658815" cy="3013770"/>
          </a:xfrm>
          <a:prstGeom prst="rect">
            <a:avLst/>
          </a:prstGeom>
        </p:spPr>
        <p:txBody>
          <a:bodyPr/>
          <a:lstStyle>
            <a:lvl1pPr marL="428252" indent="-260826">
              <a:spcBef>
                <a:spcPts val="2004"/>
              </a:spcBef>
              <a:defRPr sz="1688"/>
            </a:lvl1pPr>
            <a:lvl2pPr marL="662649" indent="-260826">
              <a:spcBef>
                <a:spcPts val="2004"/>
              </a:spcBef>
              <a:defRPr sz="1688"/>
            </a:lvl2pPr>
            <a:lvl3pPr marL="897045" indent="-260826">
              <a:spcBef>
                <a:spcPts val="2004"/>
              </a:spcBef>
              <a:defRPr sz="1688"/>
            </a:lvl3pPr>
            <a:lvl4pPr marL="1131442" indent="-260826">
              <a:spcBef>
                <a:spcPts val="2004"/>
              </a:spcBef>
              <a:defRPr sz="1688"/>
            </a:lvl4pPr>
            <a:lvl5pPr marL="1365839" indent="-260826">
              <a:spcBef>
                <a:spcPts val="2004"/>
              </a:spcBef>
              <a:defRPr sz="1688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Klik om de modelstijlen te bewerken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Tweede niveau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Derde niveau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Vierde niveau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Vijfde niveau</a:t>
            </a:r>
            <a:endParaRPr sz="168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6512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 -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4430">
                <a:solidFill>
                  <a:srgbClr val="FFFFFF"/>
                </a:solidFill>
              </a:rPr>
              <a:t>Klik om de stijl te bewerken</a:t>
            </a:r>
            <a:endParaRPr sz="4430">
              <a:solidFill>
                <a:srgbClr val="FFFFFF"/>
              </a:solidFill>
            </a:endParaRP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4098727" y="1460004"/>
            <a:ext cx="2089547" cy="3013770"/>
          </a:xfrm>
          <a:prstGeom prst="rect">
            <a:avLst/>
          </a:prstGeom>
        </p:spPr>
        <p:txBody>
          <a:bodyPr/>
          <a:lstStyle>
            <a:lvl1pPr marL="428252" indent="-260826">
              <a:spcBef>
                <a:spcPts val="2004"/>
              </a:spcBef>
              <a:defRPr sz="1688"/>
            </a:lvl1pPr>
            <a:lvl2pPr marL="662649" indent="-260826">
              <a:spcBef>
                <a:spcPts val="2004"/>
              </a:spcBef>
              <a:defRPr sz="1688"/>
            </a:lvl2pPr>
            <a:lvl3pPr marL="897045" indent="-260826">
              <a:spcBef>
                <a:spcPts val="2004"/>
              </a:spcBef>
              <a:defRPr sz="1688"/>
            </a:lvl3pPr>
            <a:lvl4pPr marL="1131442" indent="-260826">
              <a:spcBef>
                <a:spcPts val="2004"/>
              </a:spcBef>
              <a:defRPr sz="1688"/>
            </a:lvl4pPr>
            <a:lvl5pPr marL="1365839" indent="-260826">
              <a:spcBef>
                <a:spcPts val="2004"/>
              </a:spcBef>
              <a:defRPr sz="1688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Klik om de modelstijlen te bewerken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Tweede niveau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Derde niveau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Vierde niveau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nl-NL" sz="1688">
                <a:solidFill>
                  <a:srgbClr val="FFFFFF"/>
                </a:solidFill>
              </a:rPr>
              <a:t>Vijfde niveau</a:t>
            </a:r>
            <a:endParaRPr sz="168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5911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669727" y="863947"/>
            <a:ext cx="5518547" cy="174128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lang="nl-NL" sz="4430"/>
              <a:t>Klik om de stijl te bewerken</a:t>
            </a:r>
            <a:endParaRPr sz="4430"/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669727" y="2652118"/>
            <a:ext cx="5518547" cy="59605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1898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1898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1898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1898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1898"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lang="nl-NL" sz="1898"/>
              <a:t>Klik om de modelstijlen te bewerken</a:t>
            </a:r>
          </a:p>
          <a:p>
            <a:pPr lvl="1">
              <a:defRPr sz="1800"/>
            </a:pPr>
            <a:r>
              <a:rPr lang="nl-NL" sz="1898"/>
              <a:t>Tweede niveau</a:t>
            </a:r>
          </a:p>
          <a:p>
            <a:pPr lvl="2">
              <a:defRPr sz="1800"/>
            </a:pPr>
            <a:r>
              <a:rPr lang="nl-NL" sz="1898"/>
              <a:t>Derde niveau</a:t>
            </a:r>
          </a:p>
          <a:p>
            <a:pPr lvl="3">
              <a:defRPr sz="1800"/>
            </a:pPr>
            <a:r>
              <a:rPr lang="nl-NL" sz="1898"/>
              <a:t>Vierde niveau</a:t>
            </a:r>
          </a:p>
          <a:p>
            <a:pPr lvl="4">
              <a:defRPr sz="1800"/>
            </a:pPr>
            <a:r>
              <a:rPr lang="nl-NL" sz="1898"/>
              <a:t>Vijfde niveau</a:t>
            </a:r>
            <a:endParaRPr sz="1898"/>
          </a:p>
        </p:txBody>
      </p:sp>
    </p:spTree>
    <p:extLst>
      <p:ext uri="{BB962C8B-B14F-4D97-AF65-F5344CB8AC3E}">
        <p14:creationId xmlns:p14="http://schemas.microsoft.com/office/powerpoint/2010/main" val="230265152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lang="nl-NL" sz="4430"/>
              <a:t>Klik om de stijl te bewerken</a:t>
            </a:r>
            <a:endParaRPr sz="4430"/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lang="nl-NL" sz="2215"/>
              <a:t>Klik om de modelstijlen te bewerken</a:t>
            </a:r>
          </a:p>
          <a:p>
            <a:pPr lvl="1">
              <a:defRPr sz="1800"/>
            </a:pPr>
            <a:r>
              <a:rPr lang="nl-NL" sz="2215"/>
              <a:t>Tweede niveau</a:t>
            </a:r>
          </a:p>
          <a:p>
            <a:pPr lvl="2">
              <a:defRPr sz="1800"/>
            </a:pPr>
            <a:r>
              <a:rPr lang="nl-NL" sz="2215"/>
              <a:t>Derde niveau</a:t>
            </a:r>
          </a:p>
          <a:p>
            <a:pPr lvl="3">
              <a:defRPr sz="1800"/>
            </a:pPr>
            <a:r>
              <a:rPr lang="nl-NL" sz="2215"/>
              <a:t>Vierde niveau</a:t>
            </a:r>
          </a:p>
          <a:p>
            <a:pPr lvl="4">
              <a:defRPr sz="1800"/>
            </a:pPr>
            <a:r>
              <a:rPr lang="nl-NL" sz="2215"/>
              <a:t>Vijfde niveau</a:t>
            </a:r>
            <a:endParaRPr sz="2215"/>
          </a:p>
        </p:txBody>
      </p:sp>
    </p:spTree>
    <p:extLst>
      <p:ext uri="{BB962C8B-B14F-4D97-AF65-F5344CB8AC3E}">
        <p14:creationId xmlns:p14="http://schemas.microsoft.com/office/powerpoint/2010/main" val="229025054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 en opsomming -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lang="nl-NL" sz="4430"/>
              <a:t>Klik om de stijl te bewerken</a:t>
            </a:r>
            <a:endParaRPr sz="4430"/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3240" anchor="t"/>
          <a:lstStyle>
            <a:lvl1pPr marL="428252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1pPr>
            <a:lvl2pPr marL="662649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2pPr>
            <a:lvl3pPr marL="897045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3pPr>
            <a:lvl4pPr marL="1131442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4pPr>
            <a:lvl5pPr marL="1365839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lang="nl-NL" sz="1688"/>
              <a:t>Klik om de modelstijlen te bewerken</a:t>
            </a:r>
          </a:p>
          <a:p>
            <a:pPr lvl="1">
              <a:defRPr sz="1800"/>
            </a:pPr>
            <a:r>
              <a:rPr lang="nl-NL" sz="1688"/>
              <a:t>Tweede niveau</a:t>
            </a:r>
          </a:p>
          <a:p>
            <a:pPr lvl="2">
              <a:defRPr sz="1800"/>
            </a:pPr>
            <a:r>
              <a:rPr lang="nl-NL" sz="1688"/>
              <a:t>Derde niveau</a:t>
            </a:r>
          </a:p>
          <a:p>
            <a:pPr lvl="3">
              <a:defRPr sz="1800"/>
            </a:pPr>
            <a:r>
              <a:rPr lang="nl-NL" sz="1688"/>
              <a:t>Vierde niveau</a:t>
            </a:r>
          </a:p>
          <a:p>
            <a:pPr lvl="4">
              <a:defRPr sz="1800"/>
            </a:pPr>
            <a:r>
              <a:rPr lang="nl-NL" sz="1688"/>
              <a:t>Vijfde niveau</a:t>
            </a:r>
            <a:endParaRPr sz="1688"/>
          </a:p>
        </p:txBody>
      </p:sp>
    </p:spTree>
    <p:extLst>
      <p:ext uri="{BB962C8B-B14F-4D97-AF65-F5344CB8AC3E}">
        <p14:creationId xmlns:p14="http://schemas.microsoft.com/office/powerpoint/2010/main" val="43249893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669727" y="669727"/>
            <a:ext cx="5518547" cy="3804047"/>
          </a:xfrm>
          <a:prstGeom prst="rect">
            <a:avLst/>
          </a:prstGeom>
        </p:spPr>
        <p:txBody>
          <a:bodyPr/>
          <a:lstStyle>
            <a:lvl1pPr>
              <a:spcBef>
                <a:spcPts val="2531"/>
              </a:spcBef>
              <a:defRPr>
                <a:solidFill>
                  <a:srgbClr val="000000"/>
                </a:solidFill>
              </a:defRPr>
            </a:lvl1pPr>
            <a:lvl2pPr>
              <a:spcBef>
                <a:spcPts val="2531"/>
              </a:spcBef>
              <a:defRPr>
                <a:solidFill>
                  <a:srgbClr val="000000"/>
                </a:solidFill>
              </a:defRPr>
            </a:lvl2pPr>
            <a:lvl3pPr>
              <a:spcBef>
                <a:spcPts val="2531"/>
              </a:spcBef>
              <a:defRPr>
                <a:solidFill>
                  <a:srgbClr val="000000"/>
                </a:solidFill>
              </a:defRPr>
            </a:lvl3pPr>
            <a:lvl4pPr>
              <a:spcBef>
                <a:spcPts val="2531"/>
              </a:spcBef>
              <a:defRPr>
                <a:solidFill>
                  <a:srgbClr val="000000"/>
                </a:solidFill>
              </a:defRPr>
            </a:lvl4pPr>
            <a:lvl5pPr>
              <a:spcBef>
                <a:spcPts val="2531"/>
              </a:spcBef>
              <a:defRPr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lang="nl-NL" sz="2215"/>
              <a:t>Klik om de modelstijlen te bewerken</a:t>
            </a:r>
          </a:p>
          <a:p>
            <a:pPr lvl="1">
              <a:defRPr sz="1800"/>
            </a:pPr>
            <a:r>
              <a:rPr lang="nl-NL" sz="2215"/>
              <a:t>Tweede niveau</a:t>
            </a:r>
          </a:p>
          <a:p>
            <a:pPr lvl="2">
              <a:defRPr sz="1800"/>
            </a:pPr>
            <a:r>
              <a:rPr lang="nl-NL" sz="2215"/>
              <a:t>Derde niveau</a:t>
            </a:r>
          </a:p>
          <a:p>
            <a:pPr lvl="3">
              <a:defRPr sz="1800"/>
            </a:pPr>
            <a:r>
              <a:rPr lang="nl-NL" sz="2215"/>
              <a:t>Vierde niveau</a:t>
            </a:r>
          </a:p>
          <a:p>
            <a:pPr lvl="4">
              <a:defRPr sz="1800"/>
            </a:pPr>
            <a:r>
              <a:rPr lang="nl-NL" sz="2215"/>
              <a:t>Vijfde niveau</a:t>
            </a:r>
            <a:endParaRPr sz="2215"/>
          </a:p>
        </p:txBody>
      </p:sp>
    </p:spTree>
    <p:extLst>
      <p:ext uri="{BB962C8B-B14F-4D97-AF65-F5344CB8AC3E}">
        <p14:creationId xmlns:p14="http://schemas.microsoft.com/office/powerpoint/2010/main" val="212574946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55212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lang="nl-NL" sz="4430"/>
              <a:t>Klik om de stijl te bewerken</a:t>
            </a:r>
            <a:endParaRPr sz="4430"/>
          </a:p>
        </p:txBody>
      </p:sp>
    </p:spTree>
    <p:extLst>
      <p:ext uri="{BB962C8B-B14F-4D97-AF65-F5344CB8AC3E}">
        <p14:creationId xmlns:p14="http://schemas.microsoft.com/office/powerpoint/2010/main" val="339719012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669727" y="1567160"/>
            <a:ext cx="5518547" cy="20091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lang="nl-NL" sz="4430"/>
              <a:t>Klik om de stijl te bewerken</a:t>
            </a:r>
            <a:endParaRPr sz="4430"/>
          </a:p>
        </p:txBody>
      </p:sp>
    </p:spTree>
    <p:extLst>
      <p:ext uri="{BB962C8B-B14F-4D97-AF65-F5344CB8AC3E}">
        <p14:creationId xmlns:p14="http://schemas.microsoft.com/office/powerpoint/2010/main" val="424090936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916" y="1282700"/>
            <a:ext cx="5915025" cy="213995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7916" y="3441700"/>
            <a:ext cx="5915025" cy="112553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7683-E3AB-40DC-AE88-9283E88AAE3B}" type="datetimeFigureOut">
              <a:rPr lang="nl-NL" smtClean="0"/>
              <a:t>13-03-2025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BC8B-1FE5-4C39-9706-BA5C7C0FB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9720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669727" y="3884414"/>
            <a:ext cx="5518547" cy="8974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lang="nl-NL" sz="4430"/>
              <a:t>Klik om de stijl te bewerken</a:t>
            </a:r>
            <a:endParaRPr sz="4430"/>
          </a:p>
        </p:txBody>
      </p:sp>
    </p:spTree>
    <p:extLst>
      <p:ext uri="{BB962C8B-B14F-4D97-AF65-F5344CB8AC3E}">
        <p14:creationId xmlns:p14="http://schemas.microsoft.com/office/powerpoint/2010/main" val="370975318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to - horizontale weerspieg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669727" y="3884414"/>
            <a:ext cx="5518547" cy="8974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lang="nl-NL" sz="4430"/>
              <a:t>Klik om de stijl te bewerken</a:t>
            </a:r>
            <a:endParaRPr sz="4430"/>
          </a:p>
        </p:txBody>
      </p:sp>
    </p:spTree>
    <p:extLst>
      <p:ext uri="{BB962C8B-B14F-4D97-AF65-F5344CB8AC3E}">
        <p14:creationId xmlns:p14="http://schemas.microsoft.com/office/powerpoint/2010/main" val="429016865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334864" y="743397"/>
            <a:ext cx="3094137" cy="174128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692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lang="nl-NL" sz="3692"/>
              <a:t>Klik om de stijl te bewerken</a:t>
            </a:r>
            <a:endParaRPr sz="3692"/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xfrm>
            <a:off x="334864" y="2524870"/>
            <a:ext cx="3094137" cy="174128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1793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1793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1793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1793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1793"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lang="nl-NL" sz="1793"/>
              <a:t>Klik om de modelstijlen te bewerken</a:t>
            </a:r>
          </a:p>
          <a:p>
            <a:pPr lvl="1">
              <a:defRPr sz="1800"/>
            </a:pPr>
            <a:r>
              <a:rPr lang="nl-NL" sz="1793"/>
              <a:t>Tweede niveau</a:t>
            </a:r>
          </a:p>
          <a:p>
            <a:pPr lvl="2">
              <a:defRPr sz="1800"/>
            </a:pPr>
            <a:r>
              <a:rPr lang="nl-NL" sz="1793"/>
              <a:t>Derde niveau</a:t>
            </a:r>
          </a:p>
          <a:p>
            <a:pPr lvl="3">
              <a:defRPr sz="1800"/>
            </a:pPr>
            <a:r>
              <a:rPr lang="nl-NL" sz="1793"/>
              <a:t>Vierde niveau</a:t>
            </a:r>
          </a:p>
          <a:p>
            <a:pPr lvl="4">
              <a:defRPr sz="1800"/>
            </a:pPr>
            <a:r>
              <a:rPr lang="nl-NL" sz="1793"/>
              <a:t>Vijfde niveau</a:t>
            </a:r>
            <a:endParaRPr sz="1793"/>
          </a:p>
        </p:txBody>
      </p:sp>
    </p:spTree>
    <p:extLst>
      <p:ext uri="{BB962C8B-B14F-4D97-AF65-F5344CB8AC3E}">
        <p14:creationId xmlns:p14="http://schemas.microsoft.com/office/powerpoint/2010/main" val="285291291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to - verticale weerspieg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334864" y="743397"/>
            <a:ext cx="3094137" cy="174128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692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lang="nl-NL" sz="3692"/>
              <a:t>Klik om de stijl te bewerken</a:t>
            </a:r>
            <a:endParaRPr sz="3692"/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334864" y="2524870"/>
            <a:ext cx="3094137" cy="174128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1793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1793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1793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1793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1793"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lang="nl-NL" sz="1793"/>
              <a:t>Klik om de modelstijlen te bewerken</a:t>
            </a:r>
          </a:p>
          <a:p>
            <a:pPr lvl="1">
              <a:defRPr sz="1800"/>
            </a:pPr>
            <a:r>
              <a:rPr lang="nl-NL" sz="1793"/>
              <a:t>Tweede niveau</a:t>
            </a:r>
          </a:p>
          <a:p>
            <a:pPr lvl="2">
              <a:defRPr sz="1800"/>
            </a:pPr>
            <a:r>
              <a:rPr lang="nl-NL" sz="1793"/>
              <a:t>Derde niveau</a:t>
            </a:r>
          </a:p>
          <a:p>
            <a:pPr lvl="3">
              <a:defRPr sz="1800"/>
            </a:pPr>
            <a:r>
              <a:rPr lang="nl-NL" sz="1793"/>
              <a:t>Vierde niveau</a:t>
            </a:r>
          </a:p>
          <a:p>
            <a:pPr lvl="4">
              <a:defRPr sz="1800"/>
            </a:pPr>
            <a:r>
              <a:rPr lang="nl-NL" sz="1793"/>
              <a:t>Vijfde niveau</a:t>
            </a:r>
            <a:endParaRPr sz="1793"/>
          </a:p>
        </p:txBody>
      </p:sp>
    </p:spTree>
    <p:extLst>
      <p:ext uri="{BB962C8B-B14F-4D97-AF65-F5344CB8AC3E}">
        <p14:creationId xmlns:p14="http://schemas.microsoft.com/office/powerpoint/2010/main" val="85831759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lang="nl-NL" sz="4430"/>
              <a:t>Klik om de stijl te bewerken</a:t>
            </a:r>
            <a:endParaRPr sz="4430"/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669727" y="1460004"/>
            <a:ext cx="2658815" cy="3013770"/>
          </a:xfrm>
          <a:prstGeom prst="rect">
            <a:avLst/>
          </a:prstGeom>
        </p:spPr>
        <p:txBody>
          <a:bodyPr/>
          <a:lstStyle>
            <a:lvl1pPr marL="428252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1pPr>
            <a:lvl2pPr marL="662649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2pPr>
            <a:lvl3pPr marL="897045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3pPr>
            <a:lvl4pPr marL="1131442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4pPr>
            <a:lvl5pPr marL="1365839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lang="nl-NL" sz="1688"/>
              <a:t>Klik om de modelstijlen te bewerken</a:t>
            </a:r>
          </a:p>
          <a:p>
            <a:pPr lvl="1">
              <a:defRPr sz="1800"/>
            </a:pPr>
            <a:r>
              <a:rPr lang="nl-NL" sz="1688"/>
              <a:t>Tweede niveau</a:t>
            </a:r>
          </a:p>
          <a:p>
            <a:pPr lvl="2">
              <a:defRPr sz="1800"/>
            </a:pPr>
            <a:r>
              <a:rPr lang="nl-NL" sz="1688"/>
              <a:t>Derde niveau</a:t>
            </a:r>
          </a:p>
          <a:p>
            <a:pPr lvl="3">
              <a:defRPr sz="1800"/>
            </a:pPr>
            <a:r>
              <a:rPr lang="nl-NL" sz="1688"/>
              <a:t>Vierde niveau</a:t>
            </a:r>
          </a:p>
          <a:p>
            <a:pPr lvl="4">
              <a:defRPr sz="1800"/>
            </a:pPr>
            <a:r>
              <a:rPr lang="nl-NL" sz="1688"/>
              <a:t>Vijfde niveau</a:t>
            </a:r>
            <a:endParaRPr sz="1688"/>
          </a:p>
        </p:txBody>
      </p:sp>
    </p:spTree>
    <p:extLst>
      <p:ext uri="{BB962C8B-B14F-4D97-AF65-F5344CB8AC3E}">
        <p14:creationId xmlns:p14="http://schemas.microsoft.com/office/powerpoint/2010/main" val="360934680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 en opsomming -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lang="nl-NL" sz="4430"/>
              <a:t>Klik om de stijl te bewerken</a:t>
            </a:r>
            <a:endParaRPr sz="4430"/>
          </a:p>
        </p:txBody>
      </p:sp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xfrm>
            <a:off x="669727" y="1460004"/>
            <a:ext cx="2658815" cy="3013770"/>
          </a:xfrm>
          <a:prstGeom prst="rect">
            <a:avLst/>
          </a:prstGeom>
        </p:spPr>
        <p:txBody>
          <a:bodyPr/>
          <a:lstStyle>
            <a:lvl1pPr marL="428252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1pPr>
            <a:lvl2pPr marL="662649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2pPr>
            <a:lvl3pPr marL="897045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3pPr>
            <a:lvl4pPr marL="1131442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4pPr>
            <a:lvl5pPr marL="1365839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lang="nl-NL" sz="1688"/>
              <a:t>Klik om de modelstijlen te bewerken</a:t>
            </a:r>
          </a:p>
          <a:p>
            <a:pPr lvl="1">
              <a:defRPr sz="1800"/>
            </a:pPr>
            <a:r>
              <a:rPr lang="nl-NL" sz="1688"/>
              <a:t>Tweede niveau</a:t>
            </a:r>
          </a:p>
          <a:p>
            <a:pPr lvl="2">
              <a:defRPr sz="1800"/>
            </a:pPr>
            <a:r>
              <a:rPr lang="nl-NL" sz="1688"/>
              <a:t>Derde niveau</a:t>
            </a:r>
          </a:p>
          <a:p>
            <a:pPr lvl="3">
              <a:defRPr sz="1800"/>
            </a:pPr>
            <a:r>
              <a:rPr lang="nl-NL" sz="1688"/>
              <a:t>Vierde niveau</a:t>
            </a:r>
          </a:p>
          <a:p>
            <a:pPr lvl="4">
              <a:defRPr sz="1800"/>
            </a:pPr>
            <a:r>
              <a:rPr lang="nl-NL" sz="1688"/>
              <a:t>Vijfde niveau</a:t>
            </a:r>
            <a:endParaRPr sz="1688"/>
          </a:p>
        </p:txBody>
      </p:sp>
    </p:spTree>
    <p:extLst>
      <p:ext uri="{BB962C8B-B14F-4D97-AF65-F5344CB8AC3E}">
        <p14:creationId xmlns:p14="http://schemas.microsoft.com/office/powerpoint/2010/main" val="261428133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 en opsomming -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lang="nl-NL" sz="4430"/>
              <a:t>Klik om de stijl te bewerken</a:t>
            </a:r>
            <a:endParaRPr sz="4430"/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4098727" y="1460004"/>
            <a:ext cx="2089547" cy="3013770"/>
          </a:xfrm>
          <a:prstGeom prst="rect">
            <a:avLst/>
          </a:prstGeom>
        </p:spPr>
        <p:txBody>
          <a:bodyPr/>
          <a:lstStyle>
            <a:lvl1pPr marL="428252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1pPr>
            <a:lvl2pPr marL="662649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2pPr>
            <a:lvl3pPr marL="897045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3pPr>
            <a:lvl4pPr marL="1131442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4pPr>
            <a:lvl5pPr marL="1365839" indent="-260826">
              <a:spcBef>
                <a:spcPts val="2004"/>
              </a:spcBef>
              <a:defRPr sz="1688"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lang="nl-NL" sz="1688"/>
              <a:t>Klik om de modelstijlen te bewerken</a:t>
            </a:r>
          </a:p>
          <a:p>
            <a:pPr lvl="1">
              <a:defRPr sz="1800"/>
            </a:pPr>
            <a:r>
              <a:rPr lang="nl-NL" sz="1688"/>
              <a:t>Tweede niveau</a:t>
            </a:r>
          </a:p>
          <a:p>
            <a:pPr lvl="2">
              <a:defRPr sz="1800"/>
            </a:pPr>
            <a:r>
              <a:rPr lang="nl-NL" sz="1688"/>
              <a:t>Derde niveau</a:t>
            </a:r>
          </a:p>
          <a:p>
            <a:pPr lvl="3">
              <a:defRPr sz="1800"/>
            </a:pPr>
            <a:r>
              <a:rPr lang="nl-NL" sz="1688"/>
              <a:t>Vierde niveau</a:t>
            </a:r>
          </a:p>
          <a:p>
            <a:pPr lvl="4">
              <a:defRPr sz="1800"/>
            </a:pPr>
            <a:r>
              <a:rPr lang="nl-NL" sz="1688"/>
              <a:t>Vijfde niveau</a:t>
            </a:r>
            <a:endParaRPr sz="1688"/>
          </a:p>
        </p:txBody>
      </p:sp>
    </p:spTree>
    <p:extLst>
      <p:ext uri="{BB962C8B-B14F-4D97-AF65-F5344CB8AC3E}">
        <p14:creationId xmlns:p14="http://schemas.microsoft.com/office/powerpoint/2010/main" val="48183511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14350" y="4686300"/>
            <a:ext cx="142875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1DF7683-E3AB-40DC-AE88-9283E88AAE3B}" type="datetimeFigureOut">
              <a:rPr lang="nl-NL" smtClean="0"/>
              <a:t>13-03-2025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43151" y="4686300"/>
            <a:ext cx="21717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914901" y="4686300"/>
            <a:ext cx="142875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E80BC8B-1FE5-4C39-9706-BA5C7C0FB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289664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9050"/>
            <a:ext cx="6856338" cy="525255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4140" y="559677"/>
            <a:ext cx="4484333" cy="2746620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31063" y="4632604"/>
            <a:ext cx="5617661" cy="324093"/>
          </a:xfrm>
        </p:spPr>
        <p:txBody>
          <a:bodyPr anchor="b" anchorCtr="1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7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35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1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9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71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50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2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7888" y="3975906"/>
            <a:ext cx="5616848" cy="648016"/>
          </a:xfrm>
        </p:spPr>
        <p:txBody>
          <a:bodyPr anchor="ctr" anchorCtr="1">
            <a:noAutofit/>
          </a:bodyPr>
          <a:lstStyle>
            <a:lvl1pPr algn="ctr">
              <a:defRPr sz="27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142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2900" y="1439100"/>
            <a:ext cx="6322985" cy="32940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EA2AC-86BF-477B-A9FA-3F156225783E}" type="datetime1">
              <a:rPr lang="nl-NL" smtClean="0"/>
              <a:t>13-03-2025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943100" y="4767263"/>
            <a:ext cx="2971800" cy="270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40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1487" y="1370013"/>
            <a:ext cx="2900363" cy="32623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486150" y="1370013"/>
            <a:ext cx="2900363" cy="32623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7683-E3AB-40DC-AE88-9283E88AAE3B}" type="datetimeFigureOut">
              <a:rPr lang="nl-NL" smtClean="0"/>
              <a:t>13-03-2025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BC8B-1FE5-4C39-9706-BA5C7C0FB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416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42900" y="1439101"/>
            <a:ext cx="3028950" cy="3292890"/>
          </a:xfrm>
        </p:spPr>
        <p:txBody>
          <a:bodyPr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675"/>
            </a:lvl5pPr>
            <a:lvl6pPr>
              <a:defRPr sz="1097"/>
            </a:lvl6pPr>
            <a:lvl7pPr>
              <a:defRPr sz="1097"/>
            </a:lvl7pPr>
            <a:lvl8pPr>
              <a:defRPr sz="1097"/>
            </a:lvl8pPr>
            <a:lvl9pPr>
              <a:defRPr sz="1097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486150" y="1439101"/>
            <a:ext cx="3028950" cy="3292890"/>
          </a:xfrm>
        </p:spPr>
        <p:txBody>
          <a:bodyPr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675"/>
            </a:lvl5pPr>
            <a:lvl6pPr>
              <a:defRPr sz="1097"/>
            </a:lvl6pPr>
            <a:lvl7pPr>
              <a:defRPr sz="1097"/>
            </a:lvl7pPr>
            <a:lvl8pPr>
              <a:defRPr sz="1097"/>
            </a:lvl8pPr>
            <a:lvl9pPr>
              <a:defRPr sz="1097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9DC5-0020-48E5-AA23-51CFCD81406A}" type="datetime1">
              <a:rPr lang="nl-NL" smtClean="0"/>
              <a:t>13-03-2025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943100" y="4767263"/>
            <a:ext cx="2971800" cy="270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754585" cy="270000"/>
          </a:xfrm>
        </p:spPr>
        <p:txBody>
          <a:bodyPr/>
          <a:lstStyle/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6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367996"/>
            <a:ext cx="4706280" cy="5292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37086"/>
            <a:ext cx="6858000" cy="3706415"/>
          </a:xfrm>
        </p:spPr>
        <p:txBody>
          <a:bodyPr/>
          <a:lstStyle>
            <a:lvl1pPr marL="0" indent="0" algn="ctr">
              <a:buNone/>
              <a:defRPr sz="1013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7418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30C7-292A-4534-AAEF-1FE820C53E55}" type="datetime1">
              <a:rPr lang="nl-NL" smtClean="0"/>
              <a:t>13-03-2025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943101" y="4767263"/>
            <a:ext cx="2971800" cy="270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386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70AE-D198-48AC-8688-25FB74FC8071}" type="datetime1">
              <a:rPr lang="nl-NL" smtClean="0"/>
              <a:t>13-03-2025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1943100" y="4767263"/>
            <a:ext cx="2971800" cy="270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4352" y="276126"/>
            <a:ext cx="1480426" cy="8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0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09050"/>
            <a:ext cx="6856338" cy="525255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4140" y="559677"/>
            <a:ext cx="4484333" cy="2746620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31063" y="4632604"/>
            <a:ext cx="5617662" cy="324093"/>
          </a:xfrm>
        </p:spPr>
        <p:txBody>
          <a:bodyPr anchor="b" anchorCtr="1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7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35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1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9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71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50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2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7888" y="3975907"/>
            <a:ext cx="5616848" cy="648016"/>
          </a:xfrm>
        </p:spPr>
        <p:txBody>
          <a:bodyPr anchor="ctr" anchorCtr="1">
            <a:noAutofit/>
          </a:bodyPr>
          <a:lstStyle>
            <a:lvl1pPr algn="ctr">
              <a:defRPr sz="27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7210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2901" y="1439100"/>
            <a:ext cx="6322985" cy="32940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EA2AC-86BF-477B-A9FA-3F156225783E}" type="datetime1">
              <a:rPr lang="nl-NL" smtClean="0"/>
              <a:t>13-03-2025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943100" y="4767263"/>
            <a:ext cx="2971800" cy="270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08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42900" y="1439101"/>
            <a:ext cx="3028950" cy="3292890"/>
          </a:xfrm>
        </p:spPr>
        <p:txBody>
          <a:bodyPr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675"/>
            </a:lvl5pPr>
            <a:lvl6pPr>
              <a:defRPr sz="1097"/>
            </a:lvl6pPr>
            <a:lvl7pPr>
              <a:defRPr sz="1097"/>
            </a:lvl7pPr>
            <a:lvl8pPr>
              <a:defRPr sz="1097"/>
            </a:lvl8pPr>
            <a:lvl9pPr>
              <a:defRPr sz="1097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486150" y="1439101"/>
            <a:ext cx="3028950" cy="3292890"/>
          </a:xfrm>
        </p:spPr>
        <p:txBody>
          <a:bodyPr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675"/>
            </a:lvl5pPr>
            <a:lvl6pPr>
              <a:defRPr sz="1097"/>
            </a:lvl6pPr>
            <a:lvl7pPr>
              <a:defRPr sz="1097"/>
            </a:lvl7pPr>
            <a:lvl8pPr>
              <a:defRPr sz="1097"/>
            </a:lvl8pPr>
            <a:lvl9pPr>
              <a:defRPr sz="1097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9DC5-0020-48E5-AA23-51CFCD81406A}" type="datetime1">
              <a:rPr lang="nl-NL" smtClean="0"/>
              <a:t>13-03-2025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943100" y="4767263"/>
            <a:ext cx="2971800" cy="270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4914901" y="4767263"/>
            <a:ext cx="1754585" cy="270000"/>
          </a:xfrm>
        </p:spPr>
        <p:txBody>
          <a:bodyPr/>
          <a:lstStyle/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75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367996"/>
            <a:ext cx="4706280" cy="5292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37086"/>
            <a:ext cx="6858000" cy="3706415"/>
          </a:xfrm>
        </p:spPr>
        <p:txBody>
          <a:bodyPr/>
          <a:lstStyle>
            <a:lvl1pPr marL="0" indent="0" algn="ctr">
              <a:buNone/>
              <a:defRPr sz="1013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41795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30C7-292A-4534-AAEF-1FE820C53E55}" type="datetime1">
              <a:rPr lang="nl-NL" smtClean="0"/>
              <a:t>13-03-2025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943101" y="4767263"/>
            <a:ext cx="2971800" cy="270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42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70AE-D198-48AC-8688-25FB74FC8071}" type="datetime1">
              <a:rPr lang="nl-NL" smtClean="0"/>
              <a:t>13-03-2025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1943100" y="4767263"/>
            <a:ext cx="2971800" cy="270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4352" y="276126"/>
            <a:ext cx="1480426" cy="8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678" y="274639"/>
            <a:ext cx="5915025" cy="99377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2679" y="1260475"/>
            <a:ext cx="2901553" cy="619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2679" y="1879600"/>
            <a:ext cx="2901553" cy="276225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5841" cy="619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5841" cy="276225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7683-E3AB-40DC-AE88-9283E88AAE3B}" type="datetimeFigureOut">
              <a:rPr lang="nl-NL" smtClean="0"/>
              <a:t>13-03-2025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BC8B-1FE5-4C39-9706-BA5C7C0FB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628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7683-E3AB-40DC-AE88-9283E88AAE3B}" type="datetimeFigureOut">
              <a:rPr lang="nl-NL" smtClean="0"/>
              <a:t>13-03-2025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BC8B-1FE5-4C39-9706-BA5C7C0FB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44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7683-E3AB-40DC-AE88-9283E88AAE3B}" type="datetimeFigureOut">
              <a:rPr lang="nl-NL" smtClean="0"/>
              <a:t>13-03-2025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BC8B-1FE5-4C39-9706-BA5C7C0FB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616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15841" y="741364"/>
            <a:ext cx="3471863" cy="36544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7683-E3AB-40DC-AE88-9283E88AAE3B}" type="datetimeFigureOut">
              <a:rPr lang="nl-NL" smtClean="0"/>
              <a:t>13-03-2025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BC8B-1FE5-4C39-9706-BA5C7C0FB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568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915841" y="741364"/>
            <a:ext cx="3471863" cy="36544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7683-E3AB-40DC-AE88-9283E88AAE3B}" type="datetimeFigureOut">
              <a:rPr lang="nl-NL" smtClean="0"/>
              <a:t>13-03-2025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BC8B-1FE5-4C39-9706-BA5C7C0FB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312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2000">
              <a:srgbClr val="08114B"/>
            </a:gs>
            <a:gs pos="0">
              <a:srgbClr val="010305"/>
            </a:gs>
            <a:gs pos="100000">
              <a:srgbClr val="5A699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71487" y="4767264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F7683-E3AB-40DC-AE88-9283E88AAE3B}" type="datetimeFigureOut">
              <a:rPr lang="nl-NL" smtClean="0"/>
              <a:t>13-03-2025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0BC8B-1FE5-4C39-9706-BA5C7C0FB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222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rgbClr val="08114B"/>
            </a:gs>
            <a:gs pos="0">
              <a:srgbClr val="010305"/>
            </a:gs>
            <a:gs pos="100000">
              <a:srgbClr val="5A699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133945"/>
            <a:ext cx="5518547" cy="1285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30">
                <a:solidFill>
                  <a:srgbClr val="FFFFFF"/>
                </a:solidFill>
              </a:rPr>
              <a:t>Titeltekst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460004"/>
            <a:ext cx="5518547" cy="301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15">
                <a:solidFill>
                  <a:srgbClr val="FFFFFF"/>
                </a:solid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15">
                <a:solidFill>
                  <a:srgbClr val="FFFFFF"/>
                </a:solid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15">
                <a:solidFill>
                  <a:srgbClr val="FFFFFF"/>
                </a:solid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15">
                <a:solidFill>
                  <a:srgbClr val="FFFFFF"/>
                </a:solid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15">
                <a:solidFill>
                  <a:srgbClr val="FFFFFF"/>
                </a:solidFill>
              </a:rPr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16031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1" r:id="rId4"/>
    <p:sldLayoutId id="2147483692" r:id="rId5"/>
    <p:sldLayoutId id="2147483693" r:id="rId6"/>
    <p:sldLayoutId id="2147483694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</p:sldLayoutIdLst>
  <p:transition spd="med"/>
  <p:txStyles>
    <p:titleStyle>
      <a:lvl1pPr algn="ctr" defTabSz="308064" eaLnBrk="1" hangingPunct="1">
        <a:defRPr sz="4430">
          <a:solidFill>
            <a:srgbClr val="FFFFFF"/>
          </a:solidFill>
          <a:latin typeface="+mn-lt"/>
          <a:ea typeface="+mn-ea"/>
          <a:cs typeface="+mn-cs"/>
          <a:sym typeface="Gill Sans"/>
        </a:defRPr>
      </a:lvl1pPr>
      <a:lvl2pPr indent="120547" algn="ctr" defTabSz="308064" eaLnBrk="1" hangingPunct="1">
        <a:defRPr sz="4430">
          <a:solidFill>
            <a:srgbClr val="FFFFFF"/>
          </a:solidFill>
          <a:latin typeface="+mn-lt"/>
          <a:ea typeface="+mn-ea"/>
          <a:cs typeface="+mn-cs"/>
          <a:sym typeface="Gill Sans"/>
        </a:defRPr>
      </a:lvl2pPr>
      <a:lvl3pPr indent="241094" algn="ctr" defTabSz="308064" eaLnBrk="1" hangingPunct="1">
        <a:defRPr sz="4430">
          <a:solidFill>
            <a:srgbClr val="FFFFFF"/>
          </a:solidFill>
          <a:latin typeface="+mn-lt"/>
          <a:ea typeface="+mn-ea"/>
          <a:cs typeface="+mn-cs"/>
          <a:sym typeface="Gill Sans"/>
        </a:defRPr>
      </a:lvl3pPr>
      <a:lvl4pPr indent="361640" algn="ctr" defTabSz="308064" eaLnBrk="1" hangingPunct="1">
        <a:defRPr sz="4430">
          <a:solidFill>
            <a:srgbClr val="FFFFFF"/>
          </a:solidFill>
          <a:latin typeface="+mn-lt"/>
          <a:ea typeface="+mn-ea"/>
          <a:cs typeface="+mn-cs"/>
          <a:sym typeface="Gill Sans"/>
        </a:defRPr>
      </a:lvl4pPr>
      <a:lvl5pPr indent="482187" algn="ctr" defTabSz="308064" eaLnBrk="1" hangingPunct="1">
        <a:defRPr sz="4430">
          <a:solidFill>
            <a:srgbClr val="FFFFFF"/>
          </a:solidFill>
          <a:latin typeface="+mn-lt"/>
          <a:ea typeface="+mn-ea"/>
          <a:cs typeface="+mn-cs"/>
          <a:sym typeface="Gill Sans"/>
        </a:defRPr>
      </a:lvl5pPr>
      <a:lvl6pPr indent="602734" algn="ctr" defTabSz="308064" eaLnBrk="1" hangingPunct="1">
        <a:defRPr sz="4430">
          <a:solidFill>
            <a:srgbClr val="FFFFFF"/>
          </a:solidFill>
          <a:latin typeface="+mn-lt"/>
          <a:ea typeface="+mn-ea"/>
          <a:cs typeface="+mn-cs"/>
          <a:sym typeface="Gill Sans"/>
        </a:defRPr>
      </a:lvl6pPr>
      <a:lvl7pPr indent="723281" algn="ctr" defTabSz="308064" eaLnBrk="1" hangingPunct="1">
        <a:defRPr sz="4430">
          <a:solidFill>
            <a:srgbClr val="FFFFFF"/>
          </a:solidFill>
          <a:latin typeface="+mn-lt"/>
          <a:ea typeface="+mn-ea"/>
          <a:cs typeface="+mn-cs"/>
          <a:sym typeface="Gill Sans"/>
        </a:defRPr>
      </a:lvl7pPr>
      <a:lvl8pPr indent="843828" algn="ctr" defTabSz="308064" eaLnBrk="1" hangingPunct="1">
        <a:defRPr sz="4430">
          <a:solidFill>
            <a:srgbClr val="FFFFFF"/>
          </a:solidFill>
          <a:latin typeface="+mn-lt"/>
          <a:ea typeface="+mn-ea"/>
          <a:cs typeface="+mn-cs"/>
          <a:sym typeface="Gill Sans"/>
        </a:defRPr>
      </a:lvl8pPr>
      <a:lvl9pPr indent="964375" algn="ctr" defTabSz="308064" eaLnBrk="1" hangingPunct="1">
        <a:defRPr sz="4430">
          <a:solidFill>
            <a:srgbClr val="FFFFFF"/>
          </a:solidFill>
          <a:latin typeface="+mn-lt"/>
          <a:ea typeface="+mn-ea"/>
          <a:cs typeface="+mn-cs"/>
          <a:sym typeface="Gill Sans"/>
        </a:defRPr>
      </a:lvl9pPr>
    </p:titleStyle>
    <p:bodyStyle>
      <a:lvl1pPr marL="468794" indent="-301367" defTabSz="308064" eaLnBrk="1" hangingPunct="1">
        <a:spcBef>
          <a:spcPts val="1265"/>
        </a:spcBef>
        <a:buSzPct val="171000"/>
        <a:buChar char="•"/>
        <a:defRPr sz="2215">
          <a:solidFill>
            <a:srgbClr val="FFFFFF"/>
          </a:solidFill>
          <a:latin typeface="+mn-lt"/>
          <a:ea typeface="+mn-ea"/>
          <a:cs typeface="+mn-cs"/>
          <a:sym typeface="Gill Sans"/>
        </a:defRPr>
      </a:lvl1pPr>
      <a:lvl2pPr marL="703190" indent="-301367" defTabSz="308064" eaLnBrk="1" hangingPunct="1">
        <a:spcBef>
          <a:spcPts val="1265"/>
        </a:spcBef>
        <a:buSzPct val="171000"/>
        <a:buChar char="•"/>
        <a:defRPr sz="2215">
          <a:solidFill>
            <a:srgbClr val="FFFFFF"/>
          </a:solidFill>
          <a:latin typeface="+mn-lt"/>
          <a:ea typeface="+mn-ea"/>
          <a:cs typeface="+mn-cs"/>
          <a:sym typeface="Gill Sans"/>
        </a:defRPr>
      </a:lvl2pPr>
      <a:lvl3pPr marL="937586" indent="-301367" defTabSz="308064" eaLnBrk="1" hangingPunct="1">
        <a:spcBef>
          <a:spcPts val="1265"/>
        </a:spcBef>
        <a:buSzPct val="171000"/>
        <a:buChar char="•"/>
        <a:defRPr sz="2215">
          <a:solidFill>
            <a:srgbClr val="FFFFFF"/>
          </a:solidFill>
          <a:latin typeface="+mn-lt"/>
          <a:ea typeface="+mn-ea"/>
          <a:cs typeface="+mn-cs"/>
          <a:sym typeface="Gill Sans"/>
        </a:defRPr>
      </a:lvl3pPr>
      <a:lvl4pPr marL="1171983" indent="-301367" defTabSz="308064" eaLnBrk="1" hangingPunct="1">
        <a:spcBef>
          <a:spcPts val="1265"/>
        </a:spcBef>
        <a:buSzPct val="171000"/>
        <a:buChar char="•"/>
        <a:defRPr sz="2215">
          <a:solidFill>
            <a:srgbClr val="FFFFFF"/>
          </a:solidFill>
          <a:latin typeface="+mn-lt"/>
          <a:ea typeface="+mn-ea"/>
          <a:cs typeface="+mn-cs"/>
          <a:sym typeface="Gill Sans"/>
        </a:defRPr>
      </a:lvl4pPr>
      <a:lvl5pPr marL="1406380" indent="-301367" defTabSz="308064" eaLnBrk="1" hangingPunct="1">
        <a:spcBef>
          <a:spcPts val="1265"/>
        </a:spcBef>
        <a:buSzPct val="171000"/>
        <a:buChar char="•"/>
        <a:defRPr sz="2215">
          <a:solidFill>
            <a:srgbClr val="FFFFFF"/>
          </a:solidFill>
          <a:latin typeface="+mn-lt"/>
          <a:ea typeface="+mn-ea"/>
          <a:cs typeface="+mn-cs"/>
          <a:sym typeface="Gill Sans"/>
        </a:defRPr>
      </a:lvl5pPr>
      <a:lvl6pPr marL="1593897" indent="-301367" defTabSz="308064" eaLnBrk="1" hangingPunct="1">
        <a:spcBef>
          <a:spcPts val="1265"/>
        </a:spcBef>
        <a:buSzPct val="171000"/>
        <a:buChar char="•"/>
        <a:defRPr sz="2215">
          <a:solidFill>
            <a:srgbClr val="FFFFFF"/>
          </a:solidFill>
          <a:latin typeface="+mn-lt"/>
          <a:ea typeface="+mn-ea"/>
          <a:cs typeface="+mn-cs"/>
          <a:sym typeface="Gill Sans"/>
        </a:defRPr>
      </a:lvl6pPr>
      <a:lvl7pPr marL="1781414" indent="-301367" defTabSz="308064" eaLnBrk="1" hangingPunct="1">
        <a:spcBef>
          <a:spcPts val="1265"/>
        </a:spcBef>
        <a:buSzPct val="171000"/>
        <a:buChar char="•"/>
        <a:defRPr sz="2215">
          <a:solidFill>
            <a:srgbClr val="FFFFFF"/>
          </a:solidFill>
          <a:latin typeface="+mn-lt"/>
          <a:ea typeface="+mn-ea"/>
          <a:cs typeface="+mn-cs"/>
          <a:sym typeface="Gill Sans"/>
        </a:defRPr>
      </a:lvl7pPr>
      <a:lvl8pPr marL="1968932" indent="-301367" defTabSz="308064" eaLnBrk="1" hangingPunct="1">
        <a:spcBef>
          <a:spcPts val="1265"/>
        </a:spcBef>
        <a:buSzPct val="171000"/>
        <a:buChar char="•"/>
        <a:defRPr sz="2215">
          <a:solidFill>
            <a:srgbClr val="FFFFFF"/>
          </a:solidFill>
          <a:latin typeface="+mn-lt"/>
          <a:ea typeface="+mn-ea"/>
          <a:cs typeface="+mn-cs"/>
          <a:sym typeface="Gill Sans"/>
        </a:defRPr>
      </a:lvl8pPr>
      <a:lvl9pPr marL="2156449" indent="-301367" defTabSz="308064" eaLnBrk="1" hangingPunct="1">
        <a:spcBef>
          <a:spcPts val="1265"/>
        </a:spcBef>
        <a:buSzPct val="171000"/>
        <a:buChar char="•"/>
        <a:defRPr sz="2215">
          <a:solidFill>
            <a:srgbClr val="FFFFFF"/>
          </a:solidFill>
          <a:latin typeface="+mn-lt"/>
          <a:ea typeface="+mn-ea"/>
          <a:cs typeface="+mn-cs"/>
          <a:sym typeface="Gill Sans"/>
        </a:defRPr>
      </a:lvl9pPr>
    </p:bodyStyle>
    <p:otherStyle>
      <a:lvl1pPr algn="ctr" defTabSz="308064" eaLnBrk="1" hangingPunct="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120547" algn="ctr" defTabSz="308064" eaLnBrk="1" hangingPunct="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241094" algn="ctr" defTabSz="308064" eaLnBrk="1" hangingPunct="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361640" algn="ctr" defTabSz="308064" eaLnBrk="1" hangingPunct="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482187" algn="ctr" defTabSz="308064" eaLnBrk="1" hangingPunct="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602734" algn="ctr" defTabSz="308064" eaLnBrk="1" hangingPunct="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723281" algn="ctr" defTabSz="308064" eaLnBrk="1" hangingPunct="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843828" algn="ctr" defTabSz="308064" eaLnBrk="1" hangingPunct="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964375" algn="ctr" defTabSz="308064" eaLnBrk="1" hangingPunct="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rgbClr val="08114B"/>
            </a:gs>
            <a:gs pos="0">
              <a:srgbClr val="010305"/>
            </a:gs>
            <a:gs pos="100000">
              <a:srgbClr val="5A699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42901" y="367996"/>
            <a:ext cx="4706280" cy="52956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42900" y="1437086"/>
            <a:ext cx="6321877" cy="329490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9">
                <a:solidFill>
                  <a:schemeClr val="bg1"/>
                </a:solidFill>
              </a:defRPr>
            </a:lvl1pPr>
          </a:lstStyle>
          <a:p>
            <a:fld id="{5A71EE03-C52B-4985-AE62-168D8F56032B}" type="datetime1">
              <a:rPr lang="nl-NL" smtClean="0"/>
              <a:pPr/>
              <a:t>13-03-2025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968386" y="4767263"/>
            <a:ext cx="175498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9">
                <a:solidFill>
                  <a:schemeClr val="bg1"/>
                </a:solidFill>
              </a:defRPr>
            </a:lvl1pPr>
          </a:lstStyle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943100" y="4767263"/>
            <a:ext cx="2971800" cy="27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lang="nl-NL" sz="609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184352" y="276126"/>
            <a:ext cx="1480426" cy="837000"/>
          </a:xfrm>
          <a:prstGeom prst="rect">
            <a:avLst/>
          </a:prstGeom>
        </p:spPr>
      </p:pic>
      <p:cxnSp>
        <p:nvCxnSpPr>
          <p:cNvPr id="8" name="Rechte verbindingslijn 7"/>
          <p:cNvCxnSpPr/>
          <p:nvPr userDrawn="1"/>
        </p:nvCxnSpPr>
        <p:spPr>
          <a:xfrm>
            <a:off x="342901" y="950963"/>
            <a:ext cx="470628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39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557196" rtl="0" eaLnBrk="1" latinLnBrk="0" hangingPunct="1">
        <a:spcBef>
          <a:spcPct val="0"/>
        </a:spcBef>
        <a:buNone/>
        <a:defRPr sz="1688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08344" indent="-108344" algn="l" defTabSz="55719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63" kern="1200">
          <a:solidFill>
            <a:schemeClr val="bg1"/>
          </a:solidFill>
          <a:latin typeface="+mn-lt"/>
          <a:ea typeface="+mn-ea"/>
          <a:cs typeface="+mn-cs"/>
        </a:defRPr>
      </a:lvl1pPr>
      <a:lvl2pPr marL="216687" indent="-108344" algn="l" defTabSz="55719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38" kern="1200">
          <a:solidFill>
            <a:schemeClr val="bg1"/>
          </a:solidFill>
          <a:latin typeface="+mn-lt"/>
          <a:ea typeface="+mn-ea"/>
          <a:cs typeface="+mn-cs"/>
        </a:defRPr>
      </a:lvl2pPr>
      <a:lvl3pPr marL="329867" indent="-113181" algn="l" defTabSz="55719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125" kern="1200">
          <a:solidFill>
            <a:schemeClr val="bg1"/>
          </a:solidFill>
          <a:latin typeface="+mn-lt"/>
          <a:ea typeface="+mn-ea"/>
          <a:cs typeface="+mn-cs"/>
        </a:defRPr>
      </a:lvl3pPr>
      <a:lvl4pPr marL="438212" indent="-108344" algn="l" defTabSz="55719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13" kern="1200">
          <a:solidFill>
            <a:schemeClr val="bg1"/>
          </a:solidFill>
          <a:latin typeface="+mn-lt"/>
          <a:ea typeface="+mn-ea"/>
          <a:cs typeface="+mn-cs"/>
        </a:defRPr>
      </a:lvl4pPr>
      <a:lvl5pPr marL="546555" indent="-108344" algn="l" defTabSz="55719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bg1"/>
          </a:solidFill>
          <a:latin typeface="+mn-lt"/>
          <a:ea typeface="+mn-ea"/>
          <a:cs typeface="+mn-cs"/>
        </a:defRPr>
      </a:lvl5pPr>
      <a:lvl6pPr marL="1532288" indent="-139299" algn="l" defTabSz="557196" rtl="0" eaLnBrk="1" latinLnBrk="0" hangingPunct="1">
        <a:spcBef>
          <a:spcPct val="20000"/>
        </a:spcBef>
        <a:buFont typeface="Arial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6pPr>
      <a:lvl7pPr marL="1810885" indent="-139299" algn="l" defTabSz="557196" rtl="0" eaLnBrk="1" latinLnBrk="0" hangingPunct="1">
        <a:spcBef>
          <a:spcPct val="20000"/>
        </a:spcBef>
        <a:buFont typeface="Arial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7pPr>
      <a:lvl8pPr marL="2089483" indent="-139299" algn="l" defTabSz="557196" rtl="0" eaLnBrk="1" latinLnBrk="0" hangingPunct="1">
        <a:spcBef>
          <a:spcPct val="20000"/>
        </a:spcBef>
        <a:buFont typeface="Arial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8pPr>
      <a:lvl9pPr marL="2368080" indent="-139299" algn="l" defTabSz="557196" rtl="0" eaLnBrk="1" latinLnBrk="0" hangingPunct="1">
        <a:spcBef>
          <a:spcPct val="20000"/>
        </a:spcBef>
        <a:buFont typeface="Arial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1pPr>
      <a:lvl2pPr marL="278598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2pPr>
      <a:lvl3pPr marL="557196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3pPr>
      <a:lvl4pPr marL="835793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114391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392989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671587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1950184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228782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rgbClr val="08114B"/>
            </a:gs>
            <a:gs pos="0">
              <a:srgbClr val="010305"/>
            </a:gs>
            <a:gs pos="100000">
              <a:srgbClr val="5A699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42901" y="367996"/>
            <a:ext cx="4706280" cy="52956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42900" y="1437086"/>
            <a:ext cx="6321877" cy="329490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9">
                <a:solidFill>
                  <a:schemeClr val="bg1"/>
                </a:solidFill>
              </a:defRPr>
            </a:lvl1pPr>
          </a:lstStyle>
          <a:p>
            <a:fld id="{5A71EE03-C52B-4985-AE62-168D8F56032B}" type="datetime1">
              <a:rPr lang="nl-NL" smtClean="0"/>
              <a:pPr/>
              <a:t>13-03-2025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968386" y="4767263"/>
            <a:ext cx="175498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9">
                <a:solidFill>
                  <a:schemeClr val="bg1"/>
                </a:solidFill>
              </a:defRPr>
            </a:lvl1pPr>
          </a:lstStyle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943100" y="4767263"/>
            <a:ext cx="2971800" cy="27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lang="nl-NL" sz="609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184352" y="276126"/>
            <a:ext cx="1480426" cy="837000"/>
          </a:xfrm>
          <a:prstGeom prst="rect">
            <a:avLst/>
          </a:prstGeom>
        </p:spPr>
      </p:pic>
      <p:cxnSp>
        <p:nvCxnSpPr>
          <p:cNvPr id="8" name="Rechte verbindingslijn 7"/>
          <p:cNvCxnSpPr/>
          <p:nvPr userDrawn="1"/>
        </p:nvCxnSpPr>
        <p:spPr>
          <a:xfrm>
            <a:off x="342902" y="950963"/>
            <a:ext cx="470628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07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557196" rtl="0" eaLnBrk="1" latinLnBrk="0" hangingPunct="1">
        <a:spcBef>
          <a:spcPct val="0"/>
        </a:spcBef>
        <a:buNone/>
        <a:defRPr sz="1688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08344" indent="-108344" algn="l" defTabSz="55719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63" kern="1200">
          <a:solidFill>
            <a:schemeClr val="bg1"/>
          </a:solidFill>
          <a:latin typeface="+mn-lt"/>
          <a:ea typeface="+mn-ea"/>
          <a:cs typeface="+mn-cs"/>
        </a:defRPr>
      </a:lvl1pPr>
      <a:lvl2pPr marL="216687" indent="-108344" algn="l" defTabSz="55719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38" kern="1200">
          <a:solidFill>
            <a:schemeClr val="bg1"/>
          </a:solidFill>
          <a:latin typeface="+mn-lt"/>
          <a:ea typeface="+mn-ea"/>
          <a:cs typeface="+mn-cs"/>
        </a:defRPr>
      </a:lvl2pPr>
      <a:lvl3pPr marL="329867" indent="-113181" algn="l" defTabSz="55719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125" kern="1200">
          <a:solidFill>
            <a:schemeClr val="bg1"/>
          </a:solidFill>
          <a:latin typeface="+mn-lt"/>
          <a:ea typeface="+mn-ea"/>
          <a:cs typeface="+mn-cs"/>
        </a:defRPr>
      </a:lvl3pPr>
      <a:lvl4pPr marL="438212" indent="-108344" algn="l" defTabSz="55719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13" kern="1200">
          <a:solidFill>
            <a:schemeClr val="bg1"/>
          </a:solidFill>
          <a:latin typeface="+mn-lt"/>
          <a:ea typeface="+mn-ea"/>
          <a:cs typeface="+mn-cs"/>
        </a:defRPr>
      </a:lvl4pPr>
      <a:lvl5pPr marL="546555" indent="-108344" algn="l" defTabSz="55719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bg1"/>
          </a:solidFill>
          <a:latin typeface="+mn-lt"/>
          <a:ea typeface="+mn-ea"/>
          <a:cs typeface="+mn-cs"/>
        </a:defRPr>
      </a:lvl5pPr>
      <a:lvl6pPr marL="1532288" indent="-139299" algn="l" defTabSz="557196" rtl="0" eaLnBrk="1" latinLnBrk="0" hangingPunct="1">
        <a:spcBef>
          <a:spcPct val="20000"/>
        </a:spcBef>
        <a:buFont typeface="Arial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6pPr>
      <a:lvl7pPr marL="1810885" indent="-139299" algn="l" defTabSz="557196" rtl="0" eaLnBrk="1" latinLnBrk="0" hangingPunct="1">
        <a:spcBef>
          <a:spcPct val="20000"/>
        </a:spcBef>
        <a:buFont typeface="Arial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7pPr>
      <a:lvl8pPr marL="2089483" indent="-139299" algn="l" defTabSz="557196" rtl="0" eaLnBrk="1" latinLnBrk="0" hangingPunct="1">
        <a:spcBef>
          <a:spcPct val="20000"/>
        </a:spcBef>
        <a:buFont typeface="Arial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8pPr>
      <a:lvl9pPr marL="2368080" indent="-139299" algn="l" defTabSz="557196" rtl="0" eaLnBrk="1" latinLnBrk="0" hangingPunct="1">
        <a:spcBef>
          <a:spcPct val="20000"/>
        </a:spcBef>
        <a:buFont typeface="Arial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1pPr>
      <a:lvl2pPr marL="278598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2pPr>
      <a:lvl3pPr marL="557196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3pPr>
      <a:lvl4pPr marL="835793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114391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392989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671587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1950184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228782" algn="l" defTabSz="557196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9.tmp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e.kroon@vellesancollege.nl" TargetMode="External"/><Relationship Id="rId2" Type="http://schemas.openxmlformats.org/officeDocument/2006/relationships/hyperlink" Target="mailto:l.gijzen@vellesancollege.nl" TargetMode="Externa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771525"/>
            <a:ext cx="5829300" cy="642938"/>
          </a:xfrm>
        </p:spPr>
        <p:txBody>
          <a:bodyPr>
            <a:normAutofit fontScale="90000"/>
          </a:bodyPr>
          <a:lstStyle/>
          <a:p>
            <a:pPr algn="l" eaLnBrk="1" hangingPunct="1"/>
            <a:br>
              <a:rPr lang="nl-NL" sz="2100" b="1" dirty="0">
                <a:latin typeface="Verdana" pitchFamily="34" charset="0"/>
              </a:rPr>
            </a:br>
            <a:endParaRPr lang="nl-NL" sz="2100" b="1" dirty="0">
              <a:latin typeface="Tahoma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487873" y="833534"/>
            <a:ext cx="5829300" cy="1376958"/>
          </a:xfrm>
        </p:spPr>
        <p:txBody>
          <a:bodyPr>
            <a:normAutofit/>
          </a:bodyPr>
          <a:lstStyle/>
          <a:p>
            <a:pPr marL="457200" indent="-457200" algn="ctr">
              <a:buNone/>
            </a:pPr>
            <a:r>
              <a:rPr lang="nl-NL" sz="3000" b="1" dirty="0">
                <a:solidFill>
                  <a:srgbClr val="FF9900"/>
                </a:solidFill>
                <a:latin typeface="Tahoma" pitchFamily="34" charset="0"/>
              </a:rPr>
              <a:t>Profielen en vakken</a:t>
            </a:r>
          </a:p>
          <a:p>
            <a:pPr marL="457200" indent="-457200" algn="ctr">
              <a:buNone/>
            </a:pPr>
            <a:r>
              <a:rPr lang="nl-NL" sz="3000" b="1" dirty="0">
                <a:solidFill>
                  <a:srgbClr val="FF9900"/>
                </a:solidFill>
                <a:latin typeface="Tahoma" pitchFamily="34" charset="0"/>
              </a:rPr>
              <a:t>bovenbouw 3 mavo 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C6528633-CBE5-4E5D-BA21-65BC23FE7662}"/>
              </a:ext>
            </a:extLst>
          </p:cNvPr>
          <p:cNvGrpSpPr/>
          <p:nvPr/>
        </p:nvGrpSpPr>
        <p:grpSpPr>
          <a:xfrm>
            <a:off x="171560" y="2328528"/>
            <a:ext cx="6514880" cy="1646233"/>
            <a:chOff x="395536" y="2450672"/>
            <a:chExt cx="8686507" cy="2194977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C5B2F6F8-1253-432B-9B46-813D8119B66C}"/>
                </a:ext>
              </a:extLst>
            </p:cNvPr>
            <p:cNvGrpSpPr/>
            <p:nvPr/>
          </p:nvGrpSpPr>
          <p:grpSpPr>
            <a:xfrm>
              <a:off x="395536" y="2450672"/>
              <a:ext cx="5616624" cy="2194977"/>
              <a:chOff x="611560" y="2465005"/>
              <a:chExt cx="7534611" cy="2101956"/>
            </a:xfrm>
          </p:grpSpPr>
          <p:pic>
            <p:nvPicPr>
              <p:cNvPr id="3" name="Afbeelding 2" descr="Afbeelding met tekst, lucht, buiten, gras&#10;&#10;Automatisch gegenereerde beschrijving">
                <a:extLst>
                  <a:ext uri="{FF2B5EF4-FFF2-40B4-BE49-F238E27FC236}">
                    <a16:creationId xmlns:a16="http://schemas.microsoft.com/office/drawing/2014/main" id="{480E6C78-1092-4FBD-B45C-B453B26FD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560" y="2478729"/>
                <a:ext cx="3557279" cy="2088232"/>
              </a:xfrm>
              <a:prstGeom prst="rect">
                <a:avLst/>
              </a:prstGeom>
            </p:spPr>
          </p:pic>
          <p:pic>
            <p:nvPicPr>
              <p:cNvPr id="9" name="Afbeelding 8">
                <a:extLst>
                  <a:ext uri="{FF2B5EF4-FFF2-40B4-BE49-F238E27FC236}">
                    <a16:creationId xmlns:a16="http://schemas.microsoft.com/office/drawing/2014/main" id="{B5FCC67E-945D-489D-94EE-24C519218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5043" y="2465005"/>
                <a:ext cx="3511128" cy="2088232"/>
              </a:xfrm>
              <a:prstGeom prst="rect">
                <a:avLst/>
              </a:prstGeom>
            </p:spPr>
          </p:pic>
        </p:grp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3E06012F-6A67-448E-818F-B5F37BA8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4579" y="2450673"/>
              <a:ext cx="2727464" cy="2180645"/>
            </a:xfrm>
            <a:prstGeom prst="rect">
              <a:avLst/>
            </a:prstGeom>
          </p:spPr>
        </p:pic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87A08A1-ED4B-AE39-CC3F-A201702B029C}"/>
              </a:ext>
            </a:extLst>
          </p:cNvPr>
          <p:cNvSpPr txBox="1"/>
          <p:nvPr/>
        </p:nvSpPr>
        <p:spPr>
          <a:xfrm>
            <a:off x="2996952" y="4038041"/>
            <a:ext cx="86409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3429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nl-NL" sz="1500" b="1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Welkom</a:t>
            </a:r>
            <a:endParaRPr lang="nl-NL" sz="900" b="1" dirty="0">
              <a:solidFill>
                <a:srgbClr val="FF99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68CB9F-A03E-4FFD-93B4-B1A6BB9EB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56" y="555526"/>
            <a:ext cx="4436249" cy="788720"/>
          </a:xfrm>
        </p:spPr>
        <p:txBody>
          <a:bodyPr anchor="ctr">
            <a:normAutofit fontScale="90000"/>
          </a:bodyPr>
          <a:lstStyle/>
          <a:p>
            <a:r>
              <a:rPr lang="nl-NL" dirty="0"/>
              <a:t>Keuzeformulier van 2 naar 3 mavo</a:t>
            </a:r>
            <a:br>
              <a:rPr lang="nl-NL" dirty="0"/>
            </a:br>
            <a:br>
              <a:rPr lang="nl-NL" dirty="0"/>
            </a:br>
            <a:r>
              <a:rPr lang="nl-NL" dirty="0"/>
              <a:t>Gemeenschappelijk deel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06C2D42-9871-14F7-53E6-5763E17941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529"/>
          <a:stretch/>
        </p:blipFill>
        <p:spPr>
          <a:xfrm>
            <a:off x="0" y="1419622"/>
            <a:ext cx="6858000" cy="199047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E76B1EE-4009-E194-3A3A-3A85170E99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r="11117"/>
          <a:stretch/>
        </p:blipFill>
        <p:spPr>
          <a:xfrm>
            <a:off x="-1" y="3939902"/>
            <a:ext cx="6858001" cy="760702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530C0DA6-23A9-C072-464F-DAAFBC9AD3F0}"/>
              </a:ext>
            </a:extLst>
          </p:cNvPr>
          <p:cNvSpPr txBox="1"/>
          <p:nvPr/>
        </p:nvSpPr>
        <p:spPr>
          <a:xfrm>
            <a:off x="260648" y="3549420"/>
            <a:ext cx="335699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500" b="1" dirty="0">
                <a:solidFill>
                  <a:srgbClr val="FF9900"/>
                </a:solidFill>
                <a:latin typeface="+mj-lt"/>
                <a:cs typeface="Times New Roman" panose="02020603050405020304" pitchFamily="18" charset="0"/>
              </a:rPr>
              <a:t>Profiel deel</a:t>
            </a:r>
          </a:p>
        </p:txBody>
      </p:sp>
    </p:spTree>
    <p:extLst>
      <p:ext uri="{BB962C8B-B14F-4D97-AF65-F5344CB8AC3E}">
        <p14:creationId xmlns:p14="http://schemas.microsoft.com/office/powerpoint/2010/main" val="18899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68CB9F-A03E-4FFD-93B4-B1A6BB9EB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48" y="555526"/>
            <a:ext cx="4436249" cy="788720"/>
          </a:xfrm>
        </p:spPr>
        <p:txBody>
          <a:bodyPr anchor="ctr">
            <a:normAutofit fontScale="90000"/>
          </a:bodyPr>
          <a:lstStyle/>
          <a:p>
            <a:r>
              <a:rPr lang="nl-NL" dirty="0"/>
              <a:t>Keuzeformulier van 2 naar 3 mavo</a:t>
            </a:r>
            <a:br>
              <a:rPr lang="nl-NL" dirty="0"/>
            </a:br>
            <a:br>
              <a:rPr lang="nl-NL" dirty="0"/>
            </a:br>
            <a:r>
              <a:rPr lang="nl-NL" dirty="0"/>
              <a:t>Vrije deel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4FD914C-B64F-403A-7BA9-675EDE44B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11" y="1563638"/>
            <a:ext cx="6882511" cy="309530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B0CA913-DAA8-B91C-E5E3-57B981EC67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57"/>
          <a:stretch/>
        </p:blipFill>
        <p:spPr>
          <a:xfrm>
            <a:off x="0" y="1275606"/>
            <a:ext cx="6827776" cy="2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8781BA-F412-7E89-3BC0-C31D6580D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Tekenen,Handvaardigheid,Dans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58D7A2-069D-A72E-BDC6-DCC5A22DC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1500" dirty="0"/>
              <a:t>Dans</a:t>
            </a:r>
          </a:p>
          <a:p>
            <a:pPr lvl="1"/>
            <a:r>
              <a:rPr lang="nl-NL" sz="1500" dirty="0"/>
              <a:t>1 uur Theorie</a:t>
            </a:r>
          </a:p>
          <a:p>
            <a:pPr lvl="1"/>
            <a:r>
              <a:rPr lang="nl-NL" sz="1500" dirty="0"/>
              <a:t>5 uur Praktijk</a:t>
            </a:r>
          </a:p>
          <a:p>
            <a:endParaRPr lang="nl-NL" sz="1500" dirty="0"/>
          </a:p>
          <a:p>
            <a:r>
              <a:rPr lang="nl-NL" sz="1500" dirty="0"/>
              <a:t>Tekenen / Handvaardigheid</a:t>
            </a:r>
          </a:p>
          <a:p>
            <a:pPr lvl="1"/>
            <a:r>
              <a:rPr lang="nl-NL" sz="1500" dirty="0"/>
              <a:t>1 uur theorie</a:t>
            </a:r>
          </a:p>
          <a:p>
            <a:pPr lvl="1"/>
            <a:r>
              <a:rPr lang="nl-NL" sz="1500" dirty="0"/>
              <a:t>2 uur praktijk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44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E935A1-BE2E-4055-A966-B603D715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9" y="798413"/>
            <a:ext cx="4706280" cy="378042"/>
          </a:xfrm>
        </p:spPr>
        <p:txBody>
          <a:bodyPr/>
          <a:lstStyle/>
          <a:p>
            <a:pPr marL="457200" indent="-457200" algn="ctr"/>
            <a:r>
              <a:rPr lang="nl-NL" sz="1800" dirty="0">
                <a:solidFill>
                  <a:srgbClr val="FF9900"/>
                </a:solidFill>
              </a:rPr>
              <a:t>Lichamelijke opvoeding 2</a:t>
            </a:r>
            <a:br>
              <a:rPr lang="nl-NL" sz="1800" dirty="0">
                <a:solidFill>
                  <a:srgbClr val="FF9900"/>
                </a:solidFill>
                <a:latin typeface="Tahoma" pitchFamily="34" charset="0"/>
              </a:rPr>
            </a:br>
            <a:br>
              <a:rPr lang="nl-NL" sz="1800" dirty="0">
                <a:solidFill>
                  <a:srgbClr val="FF9900"/>
                </a:solidFill>
                <a:latin typeface="Tahoma" pitchFamily="34" charset="0"/>
              </a:rPr>
            </a:br>
            <a:r>
              <a:rPr lang="nl-NL" sz="1800" dirty="0">
                <a:solidFill>
                  <a:srgbClr val="FF9900"/>
                </a:solidFill>
              </a:rPr>
              <a:t>mevr. Tauber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1DCAA0-818B-4AE1-B70C-EB506F434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 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B8BDAA60-ECB6-49BF-9059-88A707C9096F}"/>
              </a:ext>
            </a:extLst>
          </p:cNvPr>
          <p:cNvGrpSpPr/>
          <p:nvPr/>
        </p:nvGrpSpPr>
        <p:grpSpPr>
          <a:xfrm>
            <a:off x="393160" y="2139702"/>
            <a:ext cx="6071680" cy="2388972"/>
            <a:chOff x="818777" y="2787526"/>
            <a:chExt cx="7434365" cy="2338719"/>
          </a:xfrm>
        </p:grpSpPr>
        <p:pic>
          <p:nvPicPr>
            <p:cNvPr id="13" name="Picture 2" descr="Puma x AMI Slipstream Lo 2 White - 387703-01 | Sneaker District">
              <a:extLst>
                <a:ext uri="{FF2B5EF4-FFF2-40B4-BE49-F238E27FC236}">
                  <a16:creationId xmlns:a16="http://schemas.microsoft.com/office/drawing/2014/main" id="{2B4CE257-3543-4323-ADC9-8E7F31E81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777" y="2788022"/>
              <a:ext cx="3434335" cy="228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2B099876-AD4C-45F7-8140-60BE98B72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8807" y="2787526"/>
              <a:ext cx="3434335" cy="2338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549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LO2 - Voor wie?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2" y="1336500"/>
            <a:ext cx="6110435" cy="2470500"/>
          </a:xfrm>
        </p:spPr>
        <p:txBody>
          <a:bodyPr/>
          <a:lstStyle/>
          <a:p>
            <a:pPr marL="0" indent="0">
              <a:spcBef>
                <a:spcPts val="281"/>
              </a:spcBef>
              <a:buNone/>
            </a:pPr>
            <a:r>
              <a:rPr lang="nl-NL" sz="1800" dirty="0">
                <a:latin typeface="Helvetica" panose="020B0604020202020204" pitchFamily="34" charset="0"/>
                <a:cs typeface="Helvetica" panose="020B0604020202020204" pitchFamily="34" charset="0"/>
              </a:rPr>
              <a:t>LO2 kiezen:</a:t>
            </a:r>
          </a:p>
          <a:p>
            <a:endParaRPr lang="nl-NL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44661" indent="-144661">
              <a:spcBef>
                <a:spcPts val="281"/>
              </a:spcBef>
            </a:pPr>
            <a:r>
              <a:rPr lang="nl-NL" sz="1800" dirty="0">
                <a:latin typeface="Helvetica" panose="020B0604020202020204" pitchFamily="34" charset="0"/>
                <a:cs typeface="Helvetica" panose="020B0604020202020204" pitchFamily="34" charset="0"/>
              </a:rPr>
              <a:t>Als je goed bent in sport (ook de theorie) en daarmee je diploma wilt halen of</a:t>
            </a:r>
          </a:p>
          <a:p>
            <a:pPr marL="144661" indent="-144661">
              <a:spcBef>
                <a:spcPts val="281"/>
              </a:spcBef>
            </a:pPr>
            <a:r>
              <a:rPr lang="nl-NL" sz="1800" dirty="0">
                <a:latin typeface="Helvetica" panose="020B0604020202020204" pitchFamily="34" charset="0"/>
                <a:cs typeface="Helvetica" panose="020B0604020202020204" pitchFamily="34" charset="0"/>
              </a:rPr>
              <a:t>Als je een vervolgopleiding in Sport &amp; Bewegen wilt. </a:t>
            </a:r>
          </a:p>
          <a:p>
            <a:endParaRPr lang="nl-NL" dirty="0"/>
          </a:p>
        </p:txBody>
      </p:sp>
      <p:pic>
        <p:nvPicPr>
          <p:cNvPr id="4" name="droppedImage.pdf" descr="droppedImage.pdf">
            <a:extLst>
              <a:ext uri="{FF2B5EF4-FFF2-40B4-BE49-F238E27FC236}">
                <a16:creationId xmlns:a16="http://schemas.microsoft.com/office/drawing/2014/main" id="{CF968247-1772-4162-8AA9-091B34ED4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5" t="8844" r="19401" b="46844"/>
          <a:stretch>
            <a:fillRect/>
          </a:stretch>
        </p:blipFill>
        <p:spPr>
          <a:xfrm>
            <a:off x="141119" y="1336500"/>
            <a:ext cx="259547" cy="2551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0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LO2 - inhoud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9303" y="1491630"/>
            <a:ext cx="5354351" cy="2470500"/>
          </a:xfrm>
        </p:spPr>
        <p:txBody>
          <a:bodyPr/>
          <a:lstStyle/>
          <a:p>
            <a:pPr marL="0" indent="0">
              <a:buNone/>
            </a:pPr>
            <a:r>
              <a:rPr lang="nl-NL" sz="1500" b="1" dirty="0">
                <a:latin typeface="Helvetica" panose="020B0604020202020204" pitchFamily="34" charset="0"/>
                <a:cs typeface="Helvetica" panose="020B0604020202020204" pitchFamily="34" charset="0"/>
              </a:rPr>
              <a:t>3 mavo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2 uur praktijk                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1 uur theorie </a:t>
            </a:r>
          </a:p>
          <a:p>
            <a:endParaRPr lang="nl-NL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sz="1500" b="1" dirty="0">
                <a:latin typeface="Helvetica" panose="020B0604020202020204" pitchFamily="34" charset="0"/>
                <a:cs typeface="Helvetica" panose="020B0604020202020204" pitchFamily="34" charset="0"/>
              </a:rPr>
              <a:t>Thema’s (per 3 à 4 weken): 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Thema 1: atletiek 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Thema 2: slag- en loopspelen 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Thema 3: frisbee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Thema 4: volleybal 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Thema 5: ‘</a:t>
            </a:r>
            <a:r>
              <a:rPr lang="nl-NL" sz="1500" dirty="0" err="1">
                <a:latin typeface="Helvetica" panose="020B0604020202020204" pitchFamily="34" charset="0"/>
                <a:cs typeface="Helvetica" panose="020B0604020202020204" pitchFamily="34" charset="0"/>
              </a:rPr>
              <a:t>Burner</a:t>
            </a:r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 Games’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Etc.</a:t>
            </a:r>
            <a:endParaRPr lang="nl-NL" sz="2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3392526" y="1491630"/>
            <a:ext cx="1946109" cy="804267"/>
          </a:xfrm>
          <a:prstGeom prst="rect">
            <a:avLst/>
          </a:prstGeom>
        </p:spPr>
        <p:txBody>
          <a:bodyPr vert="horz" lIns="0" tIns="25718" rIns="0" bIns="25718" rtlCol="0">
            <a:noAutofit/>
          </a:bodyPr>
          <a:lstStyle>
            <a:lvl1pPr marL="192611" indent="-192611" algn="l" defTabSz="9905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5221" indent="-192611" algn="l" defTabSz="9905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86431" indent="-201210" algn="l" defTabSz="9905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79042" indent="-192611" algn="l" defTabSz="9905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71653" indent="-192611" algn="l" defTabSz="9905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57196" fontAlgn="auto">
              <a:spcAft>
                <a:spcPts val="0"/>
              </a:spcAft>
              <a:buClr>
                <a:srgbClr val="F08C00"/>
              </a:buClr>
              <a:buNone/>
            </a:pPr>
            <a:r>
              <a:rPr lang="nl-NL" sz="1500" b="1" dirty="0">
                <a:latin typeface="Helvetica" panose="020B0604020202020204" pitchFamily="34" charset="0"/>
                <a:cs typeface="Helvetica" panose="020B0604020202020204" pitchFamily="34" charset="0"/>
              </a:rPr>
              <a:t>4 mavo</a:t>
            </a:r>
          </a:p>
          <a:p>
            <a:pPr marL="108344" indent="-108344" defTabSz="557196" fontAlgn="auto">
              <a:spcAft>
                <a:spcPts val="0"/>
              </a:spcAft>
              <a:buClr>
                <a:srgbClr val="F08C00"/>
              </a:buClr>
            </a:pPr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3 uur praktijk                </a:t>
            </a:r>
          </a:p>
          <a:p>
            <a:pPr marL="108344" indent="-108344" defTabSz="557196" fontAlgn="auto">
              <a:spcAft>
                <a:spcPts val="0"/>
              </a:spcAft>
              <a:buClr>
                <a:srgbClr val="F08C00"/>
              </a:buClr>
            </a:pPr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1 uur theorie</a:t>
            </a:r>
          </a:p>
        </p:txBody>
      </p:sp>
      <p:pic>
        <p:nvPicPr>
          <p:cNvPr id="6" name="droppedImage.pdf" descr="droppedImage.pdf">
            <a:extLst>
              <a:ext uri="{FF2B5EF4-FFF2-40B4-BE49-F238E27FC236}">
                <a16:creationId xmlns:a16="http://schemas.microsoft.com/office/drawing/2014/main" id="{39A56A92-DE9B-4D7A-88E4-69BCC6C768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5" t="8844" r="19401" b="46844"/>
          <a:stretch>
            <a:fillRect/>
          </a:stretch>
        </p:blipFill>
        <p:spPr>
          <a:xfrm>
            <a:off x="213127" y="1505048"/>
            <a:ext cx="259547" cy="25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roppedImage.pdf" descr="droppedImage.pdf">
            <a:extLst>
              <a:ext uri="{FF2B5EF4-FFF2-40B4-BE49-F238E27FC236}">
                <a16:creationId xmlns:a16="http://schemas.microsoft.com/office/drawing/2014/main" id="{E872FA3B-E0D1-43C1-829C-80172703CE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5" t="8844" r="19401" b="46844"/>
          <a:stretch>
            <a:fillRect/>
          </a:stretch>
        </p:blipFill>
        <p:spPr>
          <a:xfrm>
            <a:off x="2893353" y="1505048"/>
            <a:ext cx="259547" cy="2551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154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Becijfering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44724" y="1530974"/>
            <a:ext cx="5670630" cy="2470500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>
                <a:latin typeface="Helvetica" panose="020B0604020202020204" pitchFamily="34" charset="0"/>
                <a:cs typeface="Helvetica" panose="020B0604020202020204" pitchFamily="34" charset="0"/>
              </a:rPr>
              <a:t>LO2 is een volwaardig examenvak. </a:t>
            </a:r>
          </a:p>
          <a:p>
            <a:pPr marL="0" indent="0">
              <a:buNone/>
            </a:pPr>
            <a:r>
              <a:rPr lang="nl-NL" sz="1800" dirty="0">
                <a:latin typeface="Helvetica" panose="020B0604020202020204" pitchFamily="34" charset="0"/>
                <a:cs typeface="Helvetica" panose="020B0604020202020204" pitchFamily="34" charset="0"/>
              </a:rPr>
              <a:t>Praktijk (weging 80%)</a:t>
            </a:r>
          </a:p>
          <a:p>
            <a:pPr lvl="1"/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Bewegen (atletiek, spel, turnen, e.d.)</a:t>
            </a:r>
          </a:p>
          <a:p>
            <a:pPr lvl="1"/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Bewegen en Regelen (scheidsrechter, lesgeven, e.d.)</a:t>
            </a:r>
          </a:p>
          <a:p>
            <a:pPr lvl="1"/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Bewegen en Gezondheid (EHBO, training)</a:t>
            </a:r>
          </a:p>
          <a:p>
            <a:pPr lvl="1"/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Bewegen en Samenleving (stage, topwedstrijd)</a:t>
            </a:r>
          </a:p>
          <a:p>
            <a:pPr marL="0" indent="0">
              <a:buNone/>
            </a:pPr>
            <a:r>
              <a:rPr lang="nl-NL" sz="1800" dirty="0">
                <a:latin typeface="Helvetica" panose="020B0604020202020204" pitchFamily="34" charset="0"/>
                <a:cs typeface="Helvetica" panose="020B0604020202020204" pitchFamily="34" charset="0"/>
              </a:rPr>
              <a:t>Theorie (weging 20%)</a:t>
            </a:r>
          </a:p>
          <a:p>
            <a:pPr lvl="1"/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AT-s: theoriekennis (schoolexamen)</a:t>
            </a:r>
          </a:p>
          <a:p>
            <a:pPr marL="0" indent="0">
              <a:buNone/>
            </a:pPr>
            <a:r>
              <a:rPr lang="nl-NL" sz="1800" dirty="0">
                <a:latin typeface="Helvetica" panose="020B0604020202020204" pitchFamily="34" charset="0"/>
                <a:cs typeface="Helvetica" panose="020B0604020202020204" pitchFamily="34" charset="0"/>
              </a:rPr>
              <a:t>Handelingsopdrachten</a:t>
            </a:r>
          </a:p>
        </p:txBody>
      </p:sp>
      <p:pic>
        <p:nvPicPr>
          <p:cNvPr id="4" name="droppedImage.pdf" descr="droppedImage.pdf">
            <a:extLst>
              <a:ext uri="{FF2B5EF4-FFF2-40B4-BE49-F238E27FC236}">
                <a16:creationId xmlns:a16="http://schemas.microsoft.com/office/drawing/2014/main" id="{721EB2C9-9D01-4B78-9CDF-C236BD693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5" t="8844" r="19401" b="46844"/>
          <a:stretch>
            <a:fillRect/>
          </a:stretch>
        </p:blipFill>
        <p:spPr>
          <a:xfrm>
            <a:off x="566682" y="1573339"/>
            <a:ext cx="259547" cy="25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roppedImage.pdf" descr="droppedImage.pdf">
            <a:extLst>
              <a:ext uri="{FF2B5EF4-FFF2-40B4-BE49-F238E27FC236}">
                <a16:creationId xmlns:a16="http://schemas.microsoft.com/office/drawing/2014/main" id="{B3069DB6-1950-4D22-8B29-40714B9D81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5" t="8844" r="19401" b="46844"/>
          <a:stretch>
            <a:fillRect/>
          </a:stretch>
        </p:blipFill>
        <p:spPr>
          <a:xfrm>
            <a:off x="566682" y="1912278"/>
            <a:ext cx="259547" cy="25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roppedImage.pdf" descr="droppedImage.pdf">
            <a:extLst>
              <a:ext uri="{FF2B5EF4-FFF2-40B4-BE49-F238E27FC236}">
                <a16:creationId xmlns:a16="http://schemas.microsoft.com/office/drawing/2014/main" id="{B1771A6E-F586-4450-8254-ED20CA608E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5" t="8844" r="19401" b="46844"/>
          <a:stretch>
            <a:fillRect/>
          </a:stretch>
        </p:blipFill>
        <p:spPr>
          <a:xfrm>
            <a:off x="566682" y="3323120"/>
            <a:ext cx="259547" cy="25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roppedImage.pdf" descr="droppedImage.pdf">
            <a:extLst>
              <a:ext uri="{FF2B5EF4-FFF2-40B4-BE49-F238E27FC236}">
                <a16:creationId xmlns:a16="http://schemas.microsoft.com/office/drawing/2014/main" id="{D56CC7C7-9E8D-44E4-A6A1-380EE53D98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5" t="8844" r="19401" b="46844"/>
          <a:stretch>
            <a:fillRect/>
          </a:stretch>
        </p:blipFill>
        <p:spPr>
          <a:xfrm>
            <a:off x="566682" y="3954169"/>
            <a:ext cx="259547" cy="2551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77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Extra’s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9292" t="41277" r="2801" b="7475"/>
          <a:stretch/>
        </p:blipFill>
        <p:spPr>
          <a:xfrm>
            <a:off x="289996" y="1716364"/>
            <a:ext cx="6233474" cy="242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6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Theorie en praktijk.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21545" y="1518633"/>
            <a:ext cx="2669474" cy="2637130"/>
          </a:xfrm>
        </p:spPr>
        <p:txBody>
          <a:bodyPr/>
          <a:lstStyle/>
          <a:p>
            <a:pPr marL="0" indent="0">
              <a:buNone/>
            </a:pPr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Vormen van contractie: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Isometrische contractie 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Concentrische contractie 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Excentrische contractie</a:t>
            </a:r>
          </a:p>
          <a:p>
            <a:endParaRPr lang="nl-NL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In de praktijk: 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de leerlingen gaan kijken welke vorm(en) van contractie er sprake is bij een bepaalde beweging.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532" y="1599642"/>
            <a:ext cx="1858679" cy="2637130"/>
          </a:xfrm>
          <a:prstGeom prst="rect">
            <a:avLst/>
          </a:prstGeom>
        </p:spPr>
      </p:pic>
      <p:pic>
        <p:nvPicPr>
          <p:cNvPr id="5" name="droppedImage.pdf" descr="droppedImage.pdf">
            <a:extLst>
              <a:ext uri="{FF2B5EF4-FFF2-40B4-BE49-F238E27FC236}">
                <a16:creationId xmlns:a16="http://schemas.microsoft.com/office/drawing/2014/main" id="{5F99A3FF-6D68-488C-950F-82FAF1A8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335" t="8844" r="19401" b="46844"/>
          <a:stretch>
            <a:fillRect/>
          </a:stretch>
        </p:blipFill>
        <p:spPr>
          <a:xfrm>
            <a:off x="563089" y="1518633"/>
            <a:ext cx="259547" cy="25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roppedImage.pdf" descr="droppedImage.pdf">
            <a:extLst>
              <a:ext uri="{FF2B5EF4-FFF2-40B4-BE49-F238E27FC236}">
                <a16:creationId xmlns:a16="http://schemas.microsoft.com/office/drawing/2014/main" id="{98C6CFE2-498C-4618-98ED-11950E774C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335" t="8844" r="19401" b="46844"/>
          <a:stretch>
            <a:fillRect/>
          </a:stretch>
        </p:blipFill>
        <p:spPr>
          <a:xfrm>
            <a:off x="563089" y="2931155"/>
            <a:ext cx="259547" cy="2551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578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8033" y="1062759"/>
            <a:ext cx="4706280" cy="310535"/>
          </a:xfrm>
        </p:spPr>
        <p:txBody>
          <a:bodyPr/>
          <a:lstStyle/>
          <a:p>
            <a:pPr marL="457200" indent="-457200" algn="ctr"/>
            <a:r>
              <a:rPr lang="nl-NL" sz="1800" dirty="0">
                <a:solidFill>
                  <a:srgbClr val="FF9900"/>
                </a:solidFill>
              </a:rPr>
              <a:t>Natuurkunde/scheikunde</a:t>
            </a:r>
            <a:br>
              <a:rPr lang="nl-NL" sz="1800" dirty="0">
                <a:solidFill>
                  <a:srgbClr val="FF9900"/>
                </a:solidFill>
              </a:rPr>
            </a:br>
            <a:br>
              <a:rPr lang="nl-NL" sz="1800" dirty="0">
                <a:solidFill>
                  <a:srgbClr val="FF9900"/>
                </a:solidFill>
              </a:rPr>
            </a:br>
            <a:r>
              <a:rPr lang="nl-NL" sz="1800" dirty="0">
                <a:solidFill>
                  <a:srgbClr val="FF9900"/>
                </a:solidFill>
              </a:rPr>
              <a:t>Meneer. </a:t>
            </a:r>
            <a:r>
              <a:rPr lang="nl-NL" sz="1800" dirty="0" err="1">
                <a:solidFill>
                  <a:srgbClr val="FF9900"/>
                </a:solidFill>
              </a:rPr>
              <a:t>Criens</a:t>
            </a:r>
            <a:br>
              <a:rPr lang="nl-NL" sz="1800" dirty="0">
                <a:solidFill>
                  <a:srgbClr val="FF9900"/>
                </a:solidFill>
              </a:rPr>
            </a:br>
            <a:r>
              <a:rPr lang="nl-NL" sz="1800" dirty="0">
                <a:solidFill>
                  <a:srgbClr val="FF9900"/>
                </a:solidFill>
                <a:ea typeface="Helvetica"/>
                <a:cs typeface="Helvetica"/>
                <a:sym typeface="Helvetica"/>
              </a:rPr>
              <a:t>  </a:t>
            </a:r>
            <a:br>
              <a:rPr lang="nl-NL" sz="1800" dirty="0">
                <a:solidFill>
                  <a:srgbClr val="FF9900"/>
                </a:solidFill>
                <a:ea typeface="Helvetica"/>
                <a:cs typeface="Helvetica"/>
                <a:sym typeface="Helvetica"/>
              </a:rPr>
            </a:b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2901" y="1599642"/>
            <a:ext cx="6110435" cy="2470500"/>
          </a:xfrm>
        </p:spPr>
        <p:txBody>
          <a:bodyPr/>
          <a:lstStyle/>
          <a:p>
            <a:pPr marL="0" indent="0" defTabSz="342900" latinLnBrk="1" hangingPunct="0">
              <a:lnSpc>
                <a:spcPct val="150000"/>
              </a:lnSpc>
              <a:spcBef>
                <a:spcPts val="0"/>
              </a:spcBef>
              <a:buClrTx/>
              <a:buNone/>
            </a:pPr>
            <a:r>
              <a:rPr lang="nl-NL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endParaRPr lang="nl-NL" dirty="0"/>
          </a:p>
        </p:txBody>
      </p:sp>
      <p:pic>
        <p:nvPicPr>
          <p:cNvPr id="4" name="Picture 2" descr="Nask - Wikiwijs Maken">
            <a:extLst>
              <a:ext uri="{FF2B5EF4-FFF2-40B4-BE49-F238E27FC236}">
                <a16:creationId xmlns:a16="http://schemas.microsoft.com/office/drawing/2014/main" id="{61714D38-35BE-4775-B91B-E33FCF541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18" y="2247715"/>
            <a:ext cx="4347102" cy="202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5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555526"/>
            <a:ext cx="4706280" cy="310535"/>
          </a:xfrm>
        </p:spPr>
        <p:txBody>
          <a:bodyPr/>
          <a:lstStyle/>
          <a:p>
            <a:r>
              <a:rPr lang="nl-NL" sz="1800" dirty="0">
                <a:solidFill>
                  <a:srgbClr val="FF9900"/>
                </a:solidFill>
                <a:ea typeface="Helvetica"/>
                <a:cs typeface="Helvetica"/>
                <a:sym typeface="Helvetica"/>
              </a:rPr>
              <a:t>Programma </a:t>
            </a:r>
            <a:b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2901" y="1336500"/>
            <a:ext cx="6110435" cy="2470500"/>
          </a:xfrm>
        </p:spPr>
        <p:txBody>
          <a:bodyPr/>
          <a:lstStyle/>
          <a:p>
            <a:pPr defTabSz="342900" latinLnBrk="1" hangingPunct="0">
              <a:lnSpc>
                <a:spcPct val="150000"/>
              </a:lnSpc>
              <a:spcBef>
                <a:spcPts val="0"/>
              </a:spcBef>
            </a:pPr>
            <a:r>
              <a:rPr lang="nl-NL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nl-NL" dirty="0">
                <a:latin typeface="Helvetica"/>
                <a:ea typeface="Helvetica"/>
                <a:cs typeface="Helvetica"/>
                <a:sym typeface="Helvetica"/>
              </a:rPr>
              <a:t>Mavo profielen 					- 			Mevr. Tauber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</a:pPr>
            <a:r>
              <a:rPr lang="nl-NL" dirty="0">
                <a:latin typeface="Helvetica"/>
                <a:ea typeface="Helvetica"/>
                <a:cs typeface="Helvetica"/>
                <a:sym typeface="Helvetica"/>
              </a:rPr>
              <a:t> Loopbaanbegeleiding 				- 			Mevr. Tauber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</a:pPr>
            <a:r>
              <a:rPr lang="nl-NL" dirty="0">
                <a:latin typeface="Helvetica"/>
                <a:ea typeface="Helvetica"/>
                <a:cs typeface="Helvetica"/>
                <a:sym typeface="Helvetica"/>
              </a:rPr>
              <a:t> Lichamelijke opvoeding 2 			-  			Mevr. Tauber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</a:pPr>
            <a:r>
              <a:rPr lang="nl-NL" dirty="0">
                <a:latin typeface="Helvetica"/>
                <a:ea typeface="Helvetica"/>
                <a:cs typeface="Helvetica"/>
                <a:sym typeface="Helvetica"/>
              </a:rPr>
              <a:t> Natuur- en scheikunde 			- 			Dhr. </a:t>
            </a:r>
            <a:r>
              <a:rPr lang="nl-NL" dirty="0" err="1">
                <a:latin typeface="Helvetica"/>
                <a:ea typeface="Helvetica"/>
                <a:cs typeface="Helvetica"/>
                <a:sym typeface="Helvetica"/>
              </a:rPr>
              <a:t>Criens</a:t>
            </a:r>
            <a:endParaRPr lang="nl-NL" dirty="0">
              <a:latin typeface="Helvetica"/>
              <a:ea typeface="Helvetica"/>
              <a:cs typeface="Helvetica"/>
              <a:sym typeface="Helvetica"/>
            </a:endParaRP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</a:pPr>
            <a:r>
              <a:rPr lang="nl-NL" dirty="0">
                <a:latin typeface="Helvetica"/>
                <a:ea typeface="Helvetica"/>
                <a:cs typeface="Helvetica"/>
                <a:sym typeface="Helvetica"/>
              </a:rPr>
              <a:t> Praktijkgericht programma 			-			Dhr. </a:t>
            </a:r>
            <a:r>
              <a:rPr lang="nl-NL" dirty="0" err="1">
                <a:latin typeface="Helvetica"/>
                <a:ea typeface="Helvetica"/>
                <a:cs typeface="Helvetica"/>
                <a:sym typeface="Helvetica"/>
              </a:rPr>
              <a:t>Criens</a:t>
            </a:r>
            <a:endParaRPr lang="nl-NL" dirty="0">
              <a:latin typeface="Helvetica"/>
              <a:ea typeface="Helvetica"/>
              <a:cs typeface="Helvetica"/>
              <a:sym typeface="Helvetica"/>
            </a:endParaRP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</a:pPr>
            <a:r>
              <a:rPr lang="nl-NL" dirty="0">
                <a:latin typeface="Helvetica"/>
                <a:ea typeface="Helvetica"/>
                <a:cs typeface="Helvetica"/>
                <a:sym typeface="Helvetica"/>
              </a:rPr>
              <a:t> Toelichting verschillende vakkenpakketten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</a:pPr>
            <a:r>
              <a:rPr lang="nl-NL" dirty="0">
                <a:latin typeface="Helvetica"/>
                <a:ea typeface="Helvetica"/>
                <a:cs typeface="Helvetica"/>
                <a:sym typeface="Helvetica"/>
              </a:rPr>
              <a:t> Procedure en afsluiting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58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7C33D-065F-C9D8-67F1-F871D2C2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NaSk1 &amp; </a:t>
            </a:r>
            <a:r>
              <a:rPr lang="nl-NL" dirty="0" err="1"/>
              <a:t>NaSk</a:t>
            </a:r>
            <a:r>
              <a:rPr lang="nl-NL" dirty="0"/>
              <a:t>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9B8130-AA1A-46DE-CA0C-02345F32F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94" y="1491630"/>
            <a:ext cx="5984195" cy="2732936"/>
          </a:xfrm>
        </p:spPr>
        <p:txBody>
          <a:bodyPr/>
          <a:lstStyle/>
          <a:p>
            <a:pPr marL="0" indent="0">
              <a:buNone/>
            </a:pPr>
            <a:r>
              <a:rPr lang="nl-NL" sz="1350" dirty="0" err="1"/>
              <a:t>NaSk</a:t>
            </a:r>
            <a:r>
              <a:rPr lang="nl-NL" sz="1350" dirty="0"/>
              <a:t> 1 = Natuurkunde</a:t>
            </a:r>
          </a:p>
          <a:p>
            <a:pPr marL="0" indent="0">
              <a:buNone/>
            </a:pPr>
            <a:br>
              <a:rPr lang="nl-NL" sz="1350" dirty="0"/>
            </a:br>
            <a:r>
              <a:rPr lang="nl-NL" sz="1350" dirty="0"/>
              <a:t>Beroepen: </a:t>
            </a:r>
          </a:p>
          <a:p>
            <a:r>
              <a:rPr lang="nl-NL" sz="1350" dirty="0"/>
              <a:t>Werktuigbouwkundige – Elektrotechnicus – </a:t>
            </a:r>
          </a:p>
          <a:p>
            <a:r>
              <a:rPr lang="nl-NL" sz="1350" dirty="0"/>
              <a:t>Installatietechnicus – Procestechnici – ICT</a:t>
            </a:r>
          </a:p>
          <a:p>
            <a:endParaRPr lang="nl-NL" sz="1350" dirty="0"/>
          </a:p>
          <a:p>
            <a:pPr marL="0" indent="0">
              <a:buNone/>
            </a:pPr>
            <a:r>
              <a:rPr lang="nl-NL" sz="1350" dirty="0"/>
              <a:t>Onderwerpen: </a:t>
            </a:r>
          </a:p>
          <a:p>
            <a:r>
              <a:rPr lang="nl-NL" sz="1350" dirty="0"/>
              <a:t>Mechanica (beweging &amp; krachten) – Elektriciteit – Energie Warmteleer – Licht &amp; Geluid – Stoffen </a:t>
            </a:r>
          </a:p>
          <a:p>
            <a:endParaRPr lang="nl-NL" dirty="0"/>
          </a:p>
        </p:txBody>
      </p:sp>
      <p:pic>
        <p:nvPicPr>
          <p:cNvPr id="4" name="droppedImage.pdf" descr="droppedImage.pdf">
            <a:extLst>
              <a:ext uri="{FF2B5EF4-FFF2-40B4-BE49-F238E27FC236}">
                <a16:creationId xmlns:a16="http://schemas.microsoft.com/office/drawing/2014/main" id="{7C119345-195E-8F0D-1C6A-5EBE04105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5" t="8844" r="19401" b="46844"/>
          <a:stretch>
            <a:fillRect/>
          </a:stretch>
        </p:blipFill>
        <p:spPr>
          <a:xfrm>
            <a:off x="342901" y="1496612"/>
            <a:ext cx="259547" cy="25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roppedImage.pdf" descr="droppedImage.pdf">
            <a:extLst>
              <a:ext uri="{FF2B5EF4-FFF2-40B4-BE49-F238E27FC236}">
                <a16:creationId xmlns:a16="http://schemas.microsoft.com/office/drawing/2014/main" id="{CADAD45C-CAED-D6E2-D0E3-95C99243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5" t="8844" r="19401" b="46844"/>
          <a:stretch>
            <a:fillRect/>
          </a:stretch>
        </p:blipFill>
        <p:spPr>
          <a:xfrm>
            <a:off x="342901" y="2223224"/>
            <a:ext cx="259547" cy="25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roppedImage.pdf" descr="droppedImage.pdf">
            <a:extLst>
              <a:ext uri="{FF2B5EF4-FFF2-40B4-BE49-F238E27FC236}">
                <a16:creationId xmlns:a16="http://schemas.microsoft.com/office/drawing/2014/main" id="{0CD07D97-1D76-45E8-EDA6-8EFE806214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5" t="8844" r="19401" b="46844"/>
          <a:stretch>
            <a:fillRect/>
          </a:stretch>
        </p:blipFill>
        <p:spPr>
          <a:xfrm>
            <a:off x="342901" y="3219822"/>
            <a:ext cx="259547" cy="2551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936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BFCB3-C647-CF73-8A13-2234C74CC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NaSk1 &amp; </a:t>
            </a:r>
            <a:r>
              <a:rPr lang="nl-NL" dirty="0" err="1"/>
              <a:t>NaSk</a:t>
            </a:r>
            <a:r>
              <a:rPr lang="nl-NL" dirty="0"/>
              <a:t>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C07FCA-7D3B-2CA9-9D67-84113F46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88" y="1491630"/>
            <a:ext cx="6045198" cy="2732936"/>
          </a:xfrm>
        </p:spPr>
        <p:txBody>
          <a:bodyPr/>
          <a:lstStyle/>
          <a:p>
            <a:pPr marL="0" indent="0">
              <a:buNone/>
            </a:pPr>
            <a:r>
              <a:rPr lang="nl-NL" sz="1350" dirty="0" err="1"/>
              <a:t>NaSk</a:t>
            </a:r>
            <a:r>
              <a:rPr lang="nl-NL" sz="1350" dirty="0"/>
              <a:t> 2 = Scheikunde </a:t>
            </a:r>
          </a:p>
          <a:p>
            <a:endParaRPr lang="nl-NL" sz="1350" dirty="0"/>
          </a:p>
          <a:p>
            <a:pPr marL="0" indent="0">
              <a:buNone/>
            </a:pPr>
            <a:r>
              <a:rPr lang="nl-NL" sz="1350" dirty="0"/>
              <a:t>Beroepen: </a:t>
            </a:r>
          </a:p>
          <a:p>
            <a:r>
              <a:rPr lang="nl-NL" sz="1350" dirty="0"/>
              <a:t>Procestechnicus – Laborant –  Apothekersassistent – Levensmiddelentechnoloog</a:t>
            </a:r>
            <a:br>
              <a:rPr lang="nl-NL" sz="1350" dirty="0"/>
            </a:br>
            <a:endParaRPr lang="nl-NL" sz="1350" dirty="0"/>
          </a:p>
          <a:p>
            <a:pPr marL="0" indent="0">
              <a:buNone/>
            </a:pPr>
            <a:r>
              <a:rPr lang="nl-NL" sz="1350" dirty="0"/>
              <a:t>Onderwerpen: </a:t>
            </a:r>
          </a:p>
          <a:p>
            <a:r>
              <a:rPr lang="nl-NL" sz="1350" dirty="0"/>
              <a:t>Chemische reacties – Scheidingsmethode – zuur/base – Zouten – Water en Schoonmaakmiddelen, Chemische industrie – Kunststoffen</a:t>
            </a:r>
          </a:p>
          <a:p>
            <a:endParaRPr lang="nl-NL" dirty="0"/>
          </a:p>
        </p:txBody>
      </p:sp>
      <p:pic>
        <p:nvPicPr>
          <p:cNvPr id="4" name="droppedImage.pdf" descr="droppedImage.pdf">
            <a:extLst>
              <a:ext uri="{FF2B5EF4-FFF2-40B4-BE49-F238E27FC236}">
                <a16:creationId xmlns:a16="http://schemas.microsoft.com/office/drawing/2014/main" id="{3B5F2C6C-C341-F1FF-BCE4-F573FA9659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5" t="8844" r="19401" b="46844"/>
          <a:stretch>
            <a:fillRect/>
          </a:stretch>
        </p:blipFill>
        <p:spPr>
          <a:xfrm>
            <a:off x="307135" y="1512607"/>
            <a:ext cx="259547" cy="25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roppedImage.pdf" descr="droppedImage.pdf">
            <a:extLst>
              <a:ext uri="{FF2B5EF4-FFF2-40B4-BE49-F238E27FC236}">
                <a16:creationId xmlns:a16="http://schemas.microsoft.com/office/drawing/2014/main" id="{A87F5D76-C32A-8C80-FAAA-BE6530F467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5" t="8844" r="19401" b="46844"/>
          <a:stretch>
            <a:fillRect/>
          </a:stretch>
        </p:blipFill>
        <p:spPr>
          <a:xfrm>
            <a:off x="307134" y="2252840"/>
            <a:ext cx="259547" cy="25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roppedImage.pdf" descr="droppedImage.pdf">
            <a:extLst>
              <a:ext uri="{FF2B5EF4-FFF2-40B4-BE49-F238E27FC236}">
                <a16:creationId xmlns:a16="http://schemas.microsoft.com/office/drawing/2014/main" id="{099FE5AB-00DC-FC9F-E5B4-5FF9DBC32E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5" t="8844" r="19401" b="46844"/>
          <a:stretch>
            <a:fillRect/>
          </a:stretch>
        </p:blipFill>
        <p:spPr>
          <a:xfrm>
            <a:off x="307133" y="3168576"/>
            <a:ext cx="259547" cy="2551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610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25"/>
          <p:cNvSpPr txBox="1">
            <a:spLocks noGrp="1"/>
          </p:cNvSpPr>
          <p:nvPr>
            <p:ph type="title"/>
          </p:nvPr>
        </p:nvSpPr>
        <p:spPr>
          <a:xfrm>
            <a:off x="260648" y="483518"/>
            <a:ext cx="4706280" cy="396900"/>
          </a:xfrm>
        </p:spPr>
        <p:txBody>
          <a:bodyPr vert="horz" lIns="11301" tIns="11301" rIns="11301" bIns="11301" rtlCol="0" anchor="ctr">
            <a:normAutofit/>
          </a:bodyPr>
          <a:lstStyle>
            <a:lvl1pPr algn="l">
              <a:defRPr sz="3200" b="1" i="1">
                <a:solidFill>
                  <a:srgbClr val="FF93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nl-NL" sz="1688" i="0" dirty="0">
                <a:solidFill>
                  <a:schemeClr val="accent1"/>
                </a:solidFill>
              </a:rPr>
              <a:t>Waarom NaSk1 en/of NaSk2?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EAFD8A7-1F75-4B05-91F5-24DD5FC67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9" t="25017" r="35436" b="16885"/>
          <a:stretch/>
        </p:blipFill>
        <p:spPr>
          <a:xfrm>
            <a:off x="356427" y="2958956"/>
            <a:ext cx="1429717" cy="141288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1CA7B9A-AD40-FEAA-0313-B4691A481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63" y="1490317"/>
            <a:ext cx="3698922" cy="14067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93CB288-A91B-0425-9222-44050FCB2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770" y="1545636"/>
            <a:ext cx="1883986" cy="1528336"/>
          </a:xfrm>
          <a:prstGeom prst="rect">
            <a:avLst/>
          </a:prstGeom>
        </p:spPr>
      </p:pic>
      <p:pic>
        <p:nvPicPr>
          <p:cNvPr id="9" name="Afbeelding 8" descr="'Tekort technisch personeel nadelig voor hele maatschappij' - EenVandaag - Mozilla Firefox">
            <a:extLst>
              <a:ext uri="{FF2B5EF4-FFF2-40B4-BE49-F238E27FC236}">
                <a16:creationId xmlns:a16="http://schemas.microsoft.com/office/drawing/2014/main" id="{FA25326B-CFEC-4C80-9DD9-19F291CCF6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1" t="13448" r="29531" b="48844"/>
          <a:stretch/>
        </p:blipFill>
        <p:spPr>
          <a:xfrm>
            <a:off x="2849452" y="3184042"/>
            <a:ext cx="3499690" cy="1187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A2AB24-0932-90E8-B18A-8ACBA13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64" y="483518"/>
            <a:ext cx="4706280" cy="418547"/>
          </a:xfrm>
        </p:spPr>
        <p:txBody>
          <a:bodyPr/>
          <a:lstStyle/>
          <a:p>
            <a:r>
              <a:rPr lang="nl-NL" dirty="0"/>
              <a:t>Wanneer NaSk1 of NaSk2 kiezen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F35AEC-AA42-CD4A-FB6A-C36839A03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88" y="1653648"/>
            <a:ext cx="6045198" cy="2470500"/>
          </a:xfrm>
        </p:spPr>
        <p:txBody>
          <a:bodyPr/>
          <a:lstStyle/>
          <a:p>
            <a:pPr algn="l" hangingPunct="1">
              <a:buBlip>
                <a:blip r:embed="rId2"/>
              </a:buBlip>
            </a:pPr>
            <a:r>
              <a:rPr lang="nl-NL" sz="1350" dirty="0"/>
              <a:t> Geïnteresseerd in technische beroepen/sector &amp; gezondheidszorg</a:t>
            </a:r>
          </a:p>
          <a:p>
            <a:pPr algn="l" hangingPunct="1"/>
            <a:endParaRPr lang="nl-NL" sz="1350" dirty="0"/>
          </a:p>
          <a:p>
            <a:pPr algn="l" hangingPunct="1">
              <a:buBlip>
                <a:blip r:embed="rId2"/>
              </a:buBlip>
            </a:pPr>
            <a:r>
              <a:rPr lang="nl-NL" sz="1350" dirty="0"/>
              <a:t>Gemotiveerd: tempo ligt hoog </a:t>
            </a:r>
          </a:p>
          <a:p>
            <a:pPr algn="l" hangingPunct="1"/>
            <a:endParaRPr lang="nl-NL" sz="1350" dirty="0"/>
          </a:p>
          <a:p>
            <a:pPr algn="l" hangingPunct="1">
              <a:buBlip>
                <a:blip r:embed="rId2"/>
              </a:buBlip>
            </a:pPr>
            <a:r>
              <a:rPr lang="nl-NL" sz="1350" dirty="0"/>
              <a:t> Rekenvaardigheden</a:t>
            </a:r>
          </a:p>
          <a:p>
            <a:pPr algn="l" hangingPunct="1"/>
            <a:endParaRPr lang="nl-NL" sz="1350" dirty="0"/>
          </a:p>
          <a:p>
            <a:pPr algn="l" hangingPunct="1">
              <a:buBlip>
                <a:blip r:embed="rId2"/>
              </a:buBlip>
            </a:pPr>
            <a:r>
              <a:rPr lang="nl-NL" sz="1350" dirty="0"/>
              <a:t> Cijfer&gt; 6,0 vergroot kans op succes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35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93ECE0-F072-3AF5-7A67-AFBB09BF3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Praktijkgericht programma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2AE29D-99A3-F520-B4AF-D80D28120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5B92836-E973-1B99-CD6A-8CB6011EC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006" y="1347614"/>
            <a:ext cx="2193708" cy="292494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C1CA7B-FC7B-4600-064F-87AE99FD4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44953" y="1740049"/>
            <a:ext cx="2924945" cy="209108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6599D43-5A9D-C409-5F86-E654CA313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90274" y="1688739"/>
            <a:ext cx="2924944" cy="219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2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752021"/>
            <a:ext cx="4706280" cy="310535"/>
          </a:xfrm>
        </p:spPr>
        <p:txBody>
          <a:bodyPr/>
          <a:lstStyle/>
          <a:p>
            <a:r>
              <a:rPr lang="nl-NL" sz="1800" dirty="0">
                <a:solidFill>
                  <a:srgbClr val="FF9900"/>
                </a:solidFill>
              </a:rPr>
              <a:t>Vakkenpakketten </a:t>
            </a:r>
            <a:r>
              <a:rPr lang="nl-NL" sz="1800" dirty="0">
                <a:solidFill>
                  <a:srgbClr val="FF9900"/>
                </a:solidFill>
                <a:ea typeface="Helvetica"/>
                <a:cs typeface="Helvetica"/>
                <a:sym typeface="Helvetica"/>
              </a:rPr>
              <a:t>  </a:t>
            </a:r>
            <a:b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2901" y="1599642"/>
            <a:ext cx="6110435" cy="2470500"/>
          </a:xfrm>
        </p:spPr>
        <p:txBody>
          <a:bodyPr/>
          <a:lstStyle/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endParaRPr lang="nl-NL" dirty="0"/>
          </a:p>
        </p:txBody>
      </p:sp>
      <p:pic>
        <p:nvPicPr>
          <p:cNvPr id="4" name="droppedImage.pdf">
            <a:extLst>
              <a:ext uri="{FF2B5EF4-FFF2-40B4-BE49-F238E27FC236}">
                <a16:creationId xmlns:a16="http://schemas.microsoft.com/office/drawing/2014/main" id="{31425B93-E43E-4253-AB4A-F527544A73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653648"/>
            <a:ext cx="6885384" cy="20908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98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2547" y="1266232"/>
            <a:ext cx="4706280" cy="310535"/>
          </a:xfrm>
        </p:spPr>
        <p:txBody>
          <a:bodyPr/>
          <a:lstStyle/>
          <a:p>
            <a:r>
              <a:rPr lang="nl-NL" sz="180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Gemeenschappelijk deel </a:t>
            </a:r>
            <a:b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</a:br>
            <a:b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Alle profielen  </a:t>
            </a:r>
            <a:b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42647" y="1761660"/>
            <a:ext cx="6110435" cy="2470500"/>
          </a:xfrm>
        </p:spPr>
        <p:txBody>
          <a:bodyPr/>
          <a:lstStyle/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Nederlands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Engels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Culture en kunstzinnige vorming (CKV)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Lichamelijke opvoeding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Loopbaan begeleiding (LOB)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PGP (praktijkgericht programma)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92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2656" y="915566"/>
            <a:ext cx="4706280" cy="310535"/>
          </a:xfrm>
        </p:spPr>
        <p:txBody>
          <a:bodyPr/>
          <a:lstStyle/>
          <a:p>
            <a:r>
              <a:rPr lang="nl-NL" sz="180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Havo? </a:t>
            </a:r>
            <a:b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</a:br>
            <a:b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Profiel mavo naar havo  </a:t>
            </a:r>
            <a:b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8640" y="1910176"/>
            <a:ext cx="6588732" cy="2389766"/>
          </a:xfrm>
        </p:spPr>
        <p:txBody>
          <a:bodyPr/>
          <a:lstStyle/>
          <a:p>
            <a:pPr marL="0" indent="0" defTabSz="342900" latinLnBrk="1" hangingPunct="0">
              <a:lnSpc>
                <a:spcPct val="150000"/>
              </a:lnSpc>
              <a:spcBef>
                <a:spcPts val="0"/>
              </a:spcBef>
              <a:buClrTx/>
              <a:buNone/>
            </a:pPr>
            <a:r>
              <a:rPr lang="nl-NL" dirty="0">
                <a:latin typeface="Helvetica"/>
                <a:ea typeface="Helvetica"/>
                <a:cs typeface="Helvetica"/>
                <a:sym typeface="Helvetica"/>
              </a:rPr>
              <a:t>Bij een mogelijke doorstroom naar havo</a:t>
            </a:r>
          </a:p>
          <a:p>
            <a:pPr lvl="1"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dirty="0">
                <a:latin typeface="Helvetica"/>
                <a:ea typeface="Helvetica"/>
                <a:cs typeface="Helvetica"/>
                <a:sym typeface="Helvetica"/>
              </a:rPr>
              <a:t>Verplicht: Contact opnemen met mevrouw Kroon.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endParaRPr lang="nl-NL" dirty="0">
              <a:latin typeface="Helvetica"/>
              <a:ea typeface="Helvetica"/>
              <a:cs typeface="Helvetica"/>
              <a:sym typeface="Helvetica"/>
            </a:endParaRP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sz="1350" dirty="0">
                <a:latin typeface="Helvetica"/>
                <a:ea typeface="Helvetica"/>
                <a:cs typeface="Helvetica"/>
                <a:sym typeface="Helvetica"/>
              </a:rPr>
              <a:t>van profiel Economie naar profiel C&amp;M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sz="1350" dirty="0">
                <a:latin typeface="Helvetica"/>
                <a:ea typeface="Helvetica"/>
                <a:cs typeface="Helvetica"/>
                <a:sym typeface="Helvetica"/>
              </a:rPr>
              <a:t>van profiel Economie naar profiel E&amp;M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sz="1350" dirty="0">
                <a:latin typeface="Helvetica"/>
                <a:ea typeface="Helvetica"/>
                <a:cs typeface="Helvetica"/>
                <a:sym typeface="Helvetica"/>
              </a:rPr>
              <a:t>van profiel Zorg en Welzijn naar profiel N&amp;G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sz="1350" dirty="0">
                <a:latin typeface="Helvetica"/>
                <a:ea typeface="Helvetica"/>
                <a:cs typeface="Helvetica"/>
                <a:sym typeface="Helvetica"/>
              </a:rPr>
              <a:t>van profiel Techniek naar profiel N&amp;G / N&amp;T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endParaRPr lang="nl-NL" dirty="0">
              <a:solidFill>
                <a:srgbClr val="FF99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342900" latinLnBrk="1" hangingPunct="0">
              <a:lnSpc>
                <a:spcPct val="150000"/>
              </a:lnSpc>
              <a:spcBef>
                <a:spcPts val="0"/>
              </a:spcBef>
              <a:buClrTx/>
              <a:buNone/>
            </a:pPr>
            <a:endParaRPr lang="nl-NL" dirty="0">
              <a:solidFill>
                <a:srgbClr val="FF99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6627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10A0D5-5448-4429-908C-3B766BAFE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Profielkeuze van 2 naar 3 mavo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D5744F-6936-4FC8-BCFE-F00044F9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086" y="1525944"/>
            <a:ext cx="6369982" cy="2828005"/>
          </a:xfrm>
        </p:spPr>
        <p:txBody>
          <a:bodyPr/>
          <a:lstStyle/>
          <a:p>
            <a:pPr marL="0" indent="0">
              <a:buNone/>
            </a:pPr>
            <a:r>
              <a:rPr lang="nl-NL" sz="1650" dirty="0">
                <a:latin typeface="Helvetica" panose="020B0604020202020204" pitchFamily="34" charset="0"/>
                <a:cs typeface="Helvetica" panose="020B0604020202020204" pitchFamily="34" charset="0"/>
              </a:rPr>
              <a:t>Uiterlijk 14 maart:  </a:t>
            </a:r>
          </a:p>
          <a:p>
            <a:pPr marL="0" indent="0">
              <a:buNone/>
            </a:pPr>
            <a:r>
              <a:rPr lang="nl-NL" sz="1650" dirty="0">
                <a:latin typeface="Helvetica" panose="020B0604020202020204" pitchFamily="34" charset="0"/>
                <a:cs typeface="Helvetica" panose="020B0604020202020204" pitchFamily="34" charset="0"/>
              </a:rPr>
              <a:t>	leerling ontvangt inloggegevens voor Zermelo	(schoolmail)</a:t>
            </a:r>
          </a:p>
          <a:p>
            <a:pPr marL="0" indent="0">
              <a:buNone/>
            </a:pPr>
            <a:endParaRPr lang="nl-NL" sz="165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sz="1650" dirty="0">
                <a:latin typeface="Helvetica" panose="020B0604020202020204" pitchFamily="34" charset="0"/>
                <a:cs typeface="Helvetica" panose="020B0604020202020204" pitchFamily="34" charset="0"/>
              </a:rPr>
              <a:t>Tot 3 april: </a:t>
            </a:r>
          </a:p>
          <a:p>
            <a:pPr marL="0" indent="0">
              <a:buNone/>
            </a:pPr>
            <a:r>
              <a:rPr lang="nl-NL" sz="1650" dirty="0">
                <a:latin typeface="Helvetica" panose="020B0604020202020204" pitchFamily="34" charset="0"/>
                <a:cs typeface="Helvetica" panose="020B0604020202020204" pitchFamily="34" charset="0"/>
              </a:rPr>
              <a:t>	leerling voert keuze samen met ouders in Zermelo.</a:t>
            </a:r>
          </a:p>
          <a:p>
            <a:endParaRPr lang="nl-NL" sz="165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sz="1650" dirty="0">
                <a:latin typeface="Helvetica" panose="020B0604020202020204" pitchFamily="34" charset="0"/>
                <a:cs typeface="Helvetica" panose="020B0604020202020204" pitchFamily="34" charset="0"/>
              </a:rPr>
              <a:t>Na 3 april:										 	ondertekening door ouders/verzorgers</a:t>
            </a:r>
            <a:br>
              <a:rPr lang="nl-NL" sz="1575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nl-NL" sz="1575" dirty="0">
              <a:solidFill>
                <a:schemeClr val="accent2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3018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1005576"/>
            <a:ext cx="4706280" cy="310535"/>
          </a:xfrm>
        </p:spPr>
        <p:txBody>
          <a:bodyPr/>
          <a:lstStyle/>
          <a:p>
            <a: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Vragen?  </a:t>
            </a:r>
            <a:b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4635" y="1336500"/>
            <a:ext cx="6110435" cy="2963442"/>
          </a:xfrm>
        </p:spPr>
        <p:txBody>
          <a:bodyPr/>
          <a:lstStyle/>
          <a:p>
            <a:pPr marL="108344" lvl="1" indent="0" defTabSz="342900" latinLnBrk="1" hangingPunct="0">
              <a:lnSpc>
                <a:spcPct val="150000"/>
              </a:lnSpc>
              <a:spcBef>
                <a:spcPts val="0"/>
              </a:spcBef>
              <a:buClrTx/>
              <a:buNone/>
            </a:pPr>
            <a:r>
              <a:rPr lang="nl-NL" sz="1500" dirty="0">
                <a:latin typeface="Helvetica"/>
                <a:ea typeface="Helvetica"/>
                <a:cs typeface="Helvetica"/>
                <a:sym typeface="Helvetica"/>
              </a:rPr>
              <a:t>Hand-out presentaties op website</a:t>
            </a:r>
          </a:p>
          <a:p>
            <a:pPr marL="108344" lvl="1" indent="0" defTabSz="342900" latinLnBrk="1" hangingPunct="0">
              <a:lnSpc>
                <a:spcPct val="150000"/>
              </a:lnSpc>
              <a:spcBef>
                <a:spcPts val="0"/>
              </a:spcBef>
              <a:buClrTx/>
              <a:buNone/>
            </a:pPr>
            <a:endParaRPr lang="nl-NL" sz="1350" dirty="0">
              <a:latin typeface="Helvetica"/>
              <a:ea typeface="Helvetica"/>
              <a:cs typeface="Helvetica"/>
              <a:sym typeface="Helvetica"/>
            </a:endParaRPr>
          </a:p>
          <a:p>
            <a:pPr lvl="1"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sz="1350" dirty="0">
                <a:latin typeface="Helvetica"/>
                <a:ea typeface="Helvetica"/>
                <a:cs typeface="Helvetica"/>
                <a:sym typeface="Helvetica"/>
              </a:rPr>
              <a:t>Decaan Mevr. Gijzen 				Decaan Mevr. Kroon</a:t>
            </a:r>
          </a:p>
          <a:p>
            <a:pPr marL="0" indent="0" defTabSz="342900" latinLnBrk="1" hangingPunct="0">
              <a:lnSpc>
                <a:spcPct val="150000"/>
              </a:lnSpc>
              <a:spcBef>
                <a:spcPts val="0"/>
              </a:spcBef>
              <a:buClrTx/>
              <a:buNone/>
            </a:pPr>
            <a:r>
              <a:rPr lang="nl-NL" sz="1350" i="1" dirty="0">
                <a:latin typeface="Helvetica"/>
                <a:ea typeface="Helvetica"/>
                <a:cs typeface="Helvetica"/>
                <a:sym typeface="Helvetica"/>
              </a:rPr>
              <a:t>       </a:t>
            </a:r>
            <a:r>
              <a:rPr lang="nl-NL" sz="1350" i="1" dirty="0" err="1">
                <a:latin typeface="Helvetica"/>
                <a:ea typeface="Helvetica"/>
                <a:cs typeface="Helvetica"/>
                <a:sym typeface="Helvetica"/>
              </a:rPr>
              <a:t>l.gijzen@vellesancollege.nl</a:t>
            </a:r>
            <a:r>
              <a:rPr lang="nl-NL" sz="1350" i="1" dirty="0">
                <a:latin typeface="Helvetica"/>
                <a:ea typeface="Helvetica"/>
                <a:cs typeface="Helvetica"/>
                <a:sym typeface="Helvetica"/>
              </a:rPr>
              <a:t> 	-	</a:t>
            </a:r>
            <a:r>
              <a:rPr lang="nl-NL" sz="1350" i="1" dirty="0" err="1">
                <a:latin typeface="Helvetica"/>
                <a:ea typeface="Helvetica"/>
                <a:cs typeface="Helvetica"/>
                <a:sym typeface="Helvetica"/>
              </a:rPr>
              <a:t>E.kroon@vellesancollege.nl</a:t>
            </a:r>
            <a:endParaRPr lang="nl-NL" sz="1350" dirty="0">
              <a:latin typeface="Helvetica"/>
              <a:ea typeface="Helvetica"/>
              <a:cs typeface="Helvetica"/>
              <a:sym typeface="Helvetica"/>
            </a:endParaRPr>
          </a:p>
          <a:p>
            <a:pPr lvl="1"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sz="1350" dirty="0">
                <a:latin typeface="Helvetica"/>
                <a:ea typeface="Helvetica"/>
                <a:cs typeface="Helvetica"/>
                <a:sym typeface="Helvetica"/>
              </a:rPr>
              <a:t>Leerjaar coördinator Mevr. Tauber</a:t>
            </a:r>
          </a:p>
          <a:p>
            <a:pPr marL="0" indent="0" defTabSz="342900" latinLnBrk="1" hangingPunct="0">
              <a:lnSpc>
                <a:spcPct val="150000"/>
              </a:lnSpc>
              <a:spcBef>
                <a:spcPts val="0"/>
              </a:spcBef>
              <a:buClrTx/>
              <a:buNone/>
            </a:pPr>
            <a:r>
              <a:rPr lang="nl-NL" sz="1350" i="1" dirty="0">
                <a:latin typeface="Helvetica"/>
                <a:ea typeface="Helvetica"/>
                <a:cs typeface="Helvetica"/>
                <a:sym typeface="Helvetica"/>
              </a:rPr>
              <a:t>       </a:t>
            </a:r>
            <a:r>
              <a:rPr lang="nl-NL" sz="1350" i="1" dirty="0" err="1">
                <a:latin typeface="Helvetica"/>
                <a:ea typeface="Helvetica"/>
                <a:cs typeface="Helvetica"/>
                <a:sym typeface="Helvetica"/>
              </a:rPr>
              <a:t>s.tauber@vellesancollege.nl</a:t>
            </a:r>
            <a:endParaRPr lang="nl-NL" sz="1350" i="1" dirty="0">
              <a:latin typeface="Helvetica"/>
              <a:ea typeface="Helvetica"/>
              <a:cs typeface="Helvetica"/>
              <a:sym typeface="Helvetica"/>
            </a:endParaRPr>
          </a:p>
          <a:p>
            <a:pPr lvl="1"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sz="1350" dirty="0">
                <a:latin typeface="Helvetica"/>
                <a:ea typeface="Helvetica"/>
                <a:cs typeface="Helvetica"/>
                <a:sym typeface="Helvetica"/>
              </a:rPr>
              <a:t>Afdelingsleider Mevr. </a:t>
            </a:r>
            <a:r>
              <a:rPr lang="nl-NL" sz="1350" dirty="0" err="1">
                <a:latin typeface="Helvetica"/>
                <a:ea typeface="Helvetica"/>
                <a:cs typeface="Helvetica"/>
                <a:sym typeface="Helvetica"/>
              </a:rPr>
              <a:t>Pattiasina</a:t>
            </a:r>
            <a:endParaRPr lang="nl-NL" sz="1350" dirty="0"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342900" latinLnBrk="1" hangingPunct="0">
              <a:lnSpc>
                <a:spcPct val="150000"/>
              </a:lnSpc>
              <a:spcBef>
                <a:spcPts val="0"/>
              </a:spcBef>
              <a:buClrTx/>
              <a:buNone/>
            </a:pPr>
            <a:r>
              <a:rPr lang="nl-NL" sz="1350" i="1" dirty="0">
                <a:latin typeface="Helvetica"/>
                <a:ea typeface="Helvetica"/>
                <a:cs typeface="Helvetica"/>
                <a:sym typeface="Helvetica"/>
              </a:rPr>
              <a:t>      l.pattiasina@vellesancollege.nl </a:t>
            </a:r>
          </a:p>
          <a:p>
            <a:pPr lvl="1"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sz="1350" dirty="0">
                <a:latin typeface="Helvetica"/>
                <a:ea typeface="Helvetica"/>
                <a:cs typeface="Helvetica"/>
                <a:sym typeface="Helvetica"/>
              </a:rPr>
              <a:t>of bij de mentor</a:t>
            </a:r>
            <a:r>
              <a:rPr lang="nl-NL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295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627534"/>
            <a:ext cx="4706280" cy="310535"/>
          </a:xfrm>
        </p:spPr>
        <p:txBody>
          <a:bodyPr/>
          <a:lstStyle/>
          <a:p>
            <a:r>
              <a:rPr lang="nl-NL" sz="1800" dirty="0">
                <a:solidFill>
                  <a:srgbClr val="FF9900"/>
                </a:solidFill>
                <a:ea typeface="Helvetica"/>
                <a:cs typeface="Helvetica"/>
                <a:sym typeface="Helvetica"/>
              </a:rPr>
              <a:t>Waarom deze avond?  </a:t>
            </a:r>
            <a:b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3782" y="1336500"/>
            <a:ext cx="6110435" cy="2470500"/>
          </a:xfrm>
        </p:spPr>
        <p:txBody>
          <a:bodyPr/>
          <a:lstStyle/>
          <a:p>
            <a:r>
              <a:rPr lang="nl-NL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3 mavo en daarna….</a:t>
            </a:r>
          </a:p>
          <a:p>
            <a:endParaRPr lang="nl-N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Goed vakkenpakket/profiel i.v.m. doorstroom mbo/havo</a:t>
            </a:r>
          </a:p>
          <a:p>
            <a:endParaRPr lang="nl-N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Haalbare keuze</a:t>
            </a:r>
          </a:p>
          <a:p>
            <a:endParaRPr lang="nl-N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Samen er thuis over hebben</a:t>
            </a: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endParaRPr lang="nl-NL" dirty="0">
              <a:solidFill>
                <a:srgbClr val="FF99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endParaRPr lang="nl-NL" dirty="0">
              <a:solidFill>
                <a:srgbClr val="FF9900"/>
              </a:solidFill>
              <a:latin typeface="Helvetica"/>
              <a:sym typeface="Helvetica"/>
            </a:endParaRPr>
          </a:p>
          <a:p>
            <a:endParaRPr lang="nl-NL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771525"/>
            <a:ext cx="5829300" cy="642938"/>
          </a:xfrm>
        </p:spPr>
        <p:txBody>
          <a:bodyPr>
            <a:normAutofit fontScale="90000"/>
          </a:bodyPr>
          <a:lstStyle/>
          <a:p>
            <a:pPr algn="l" eaLnBrk="1" hangingPunct="1"/>
            <a:br>
              <a:rPr lang="nl-NL" sz="2100" b="1" dirty="0">
                <a:latin typeface="Verdana" pitchFamily="34" charset="0"/>
              </a:rPr>
            </a:br>
            <a:endParaRPr lang="nl-NL" sz="2100" b="1" dirty="0">
              <a:latin typeface="Tahoma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514350" y="951570"/>
            <a:ext cx="5829300" cy="1376958"/>
          </a:xfrm>
        </p:spPr>
        <p:txBody>
          <a:bodyPr>
            <a:normAutofit/>
          </a:bodyPr>
          <a:lstStyle/>
          <a:p>
            <a:pPr marL="457200" indent="-457200" algn="ctr">
              <a:buNone/>
            </a:pPr>
            <a:r>
              <a:rPr lang="nl-NL" sz="3000" b="1" dirty="0">
                <a:solidFill>
                  <a:srgbClr val="FF9900"/>
                </a:solidFill>
                <a:latin typeface="Tahoma" pitchFamily="34" charset="0"/>
              </a:rPr>
              <a:t>Profielen en vakken</a:t>
            </a:r>
          </a:p>
          <a:p>
            <a:pPr marL="457200" indent="-457200" algn="ctr">
              <a:buNone/>
            </a:pPr>
            <a:r>
              <a:rPr lang="nl-NL" sz="3000" b="1" dirty="0">
                <a:solidFill>
                  <a:srgbClr val="FF9900"/>
                </a:solidFill>
                <a:latin typeface="Tahoma" pitchFamily="34" charset="0"/>
              </a:rPr>
              <a:t>bovenbouw 3 mavo 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C6528633-CBE5-4E5D-BA21-65BC23FE7662}"/>
              </a:ext>
            </a:extLst>
          </p:cNvPr>
          <p:cNvGrpSpPr/>
          <p:nvPr/>
        </p:nvGrpSpPr>
        <p:grpSpPr>
          <a:xfrm>
            <a:off x="171560" y="2304150"/>
            <a:ext cx="6514880" cy="1646233"/>
            <a:chOff x="395536" y="2450672"/>
            <a:chExt cx="8686507" cy="2194977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C5B2F6F8-1253-432B-9B46-813D8119B66C}"/>
                </a:ext>
              </a:extLst>
            </p:cNvPr>
            <p:cNvGrpSpPr/>
            <p:nvPr/>
          </p:nvGrpSpPr>
          <p:grpSpPr>
            <a:xfrm>
              <a:off x="395536" y="2450672"/>
              <a:ext cx="5616624" cy="2194977"/>
              <a:chOff x="611560" y="2465005"/>
              <a:chExt cx="7534611" cy="2101956"/>
            </a:xfrm>
          </p:grpSpPr>
          <p:pic>
            <p:nvPicPr>
              <p:cNvPr id="3" name="Afbeelding 2" descr="Afbeelding met tekst, lucht, buiten, gras&#10;&#10;Automatisch gegenereerde beschrijving">
                <a:extLst>
                  <a:ext uri="{FF2B5EF4-FFF2-40B4-BE49-F238E27FC236}">
                    <a16:creationId xmlns:a16="http://schemas.microsoft.com/office/drawing/2014/main" id="{480E6C78-1092-4FBD-B45C-B453B26FD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560" y="2478729"/>
                <a:ext cx="3557279" cy="2088232"/>
              </a:xfrm>
              <a:prstGeom prst="rect">
                <a:avLst/>
              </a:prstGeom>
            </p:spPr>
          </p:pic>
          <p:pic>
            <p:nvPicPr>
              <p:cNvPr id="9" name="Afbeelding 8">
                <a:extLst>
                  <a:ext uri="{FF2B5EF4-FFF2-40B4-BE49-F238E27FC236}">
                    <a16:creationId xmlns:a16="http://schemas.microsoft.com/office/drawing/2014/main" id="{B5FCC67E-945D-489D-94EE-24C519218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5043" y="2465005"/>
                <a:ext cx="3511128" cy="2088232"/>
              </a:xfrm>
              <a:prstGeom prst="rect">
                <a:avLst/>
              </a:prstGeom>
            </p:spPr>
          </p:pic>
        </p:grp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3E06012F-6A67-448E-818F-B5F37BA8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4579" y="2450673"/>
              <a:ext cx="2727464" cy="2180645"/>
            </a:xfrm>
            <a:prstGeom prst="rect">
              <a:avLst/>
            </a:prstGeom>
          </p:spPr>
        </p:pic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D3472ED7-E9F0-42C6-A95F-FD355925EABB}"/>
              </a:ext>
            </a:extLst>
          </p:cNvPr>
          <p:cNvSpPr txBox="1"/>
          <p:nvPr/>
        </p:nvSpPr>
        <p:spPr>
          <a:xfrm>
            <a:off x="1705554" y="3984181"/>
            <a:ext cx="3446891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nl-NL" sz="2100" b="1" dirty="0">
                <a:solidFill>
                  <a:srgbClr val="FF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Dank u voor uw komst.</a:t>
            </a:r>
            <a:endParaRPr lang="nl-NL" sz="2100" b="1" dirty="0"/>
          </a:p>
        </p:txBody>
      </p:sp>
    </p:spTree>
    <p:extLst>
      <p:ext uri="{BB962C8B-B14F-4D97-AF65-F5344CB8AC3E}">
        <p14:creationId xmlns:p14="http://schemas.microsoft.com/office/powerpoint/2010/main" val="129357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194168-6144-261D-CA17-8B42A014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2MH naar 3 mavo of 3 havo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B4E24B-BEC8-251B-372E-D1C1B2AC4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2MH vult naast het keuzepakket voor 3 mavo ook een keuzevak voor 3 havo in.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Keuzevakken in 3 havo:</a:t>
            </a:r>
          </a:p>
          <a:p>
            <a:r>
              <a:rPr lang="nl-NL" dirty="0"/>
              <a:t>Tekenen of;</a:t>
            </a:r>
          </a:p>
          <a:p>
            <a:r>
              <a:rPr lang="nl-NL" dirty="0"/>
              <a:t>Handvaardigheid of;</a:t>
            </a:r>
          </a:p>
          <a:p>
            <a:r>
              <a:rPr lang="nl-NL" dirty="0"/>
              <a:t>Sport of;</a:t>
            </a:r>
          </a:p>
          <a:p>
            <a:r>
              <a:rPr lang="nl-NL" dirty="0"/>
              <a:t>Dans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41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619515"/>
            <a:ext cx="4706280" cy="310535"/>
          </a:xfrm>
        </p:spPr>
        <p:txBody>
          <a:bodyPr/>
          <a:lstStyle/>
          <a:p>
            <a:r>
              <a:rPr lang="nl-NL" sz="1800" dirty="0">
                <a:solidFill>
                  <a:srgbClr val="FF9900"/>
                </a:solidFill>
                <a:ea typeface="Helvetica"/>
                <a:cs typeface="Helvetica"/>
                <a:sym typeface="Helvetica"/>
              </a:rPr>
              <a:t>Bovenbouw mavo profielen  </a:t>
            </a:r>
            <a:b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2901" y="1599642"/>
            <a:ext cx="6110435" cy="2470500"/>
          </a:xfrm>
        </p:spPr>
        <p:txBody>
          <a:bodyPr/>
          <a:lstStyle/>
          <a:p>
            <a:pPr marL="0" indent="0" defTabSz="342900" latinLnBrk="1" hangingPunct="0">
              <a:lnSpc>
                <a:spcPct val="150000"/>
              </a:lnSpc>
              <a:spcBef>
                <a:spcPts val="0"/>
              </a:spcBef>
              <a:buClrTx/>
              <a:buNone/>
            </a:pPr>
            <a:r>
              <a:rPr lang="nl-NL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endParaRPr lang="nl-NL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A8DD4809-B8FD-4325-8118-ABF3C0377978}"/>
              </a:ext>
            </a:extLst>
          </p:cNvPr>
          <p:cNvGrpSpPr/>
          <p:nvPr/>
        </p:nvGrpSpPr>
        <p:grpSpPr>
          <a:xfrm>
            <a:off x="-135396" y="1383619"/>
            <a:ext cx="6282444" cy="2985098"/>
            <a:chOff x="467544" y="911652"/>
            <a:chExt cx="8520608" cy="3980131"/>
          </a:xfrm>
        </p:grpSpPr>
        <p:sp>
          <p:nvSpPr>
            <p:cNvPr id="6" name="Gestreepte PIJL-RECHTS 5">
              <a:extLst>
                <a:ext uri="{FF2B5EF4-FFF2-40B4-BE49-F238E27FC236}">
                  <a16:creationId xmlns:a16="http://schemas.microsoft.com/office/drawing/2014/main" id="{DE049897-0B5F-46F7-BD4D-537AE734E4FD}"/>
                </a:ext>
              </a:extLst>
            </p:cNvPr>
            <p:cNvSpPr/>
            <p:nvPr/>
          </p:nvSpPr>
          <p:spPr>
            <a:xfrm rot="5400000">
              <a:off x="2058688" y="1003959"/>
              <a:ext cx="1138189" cy="953576"/>
            </a:xfrm>
            <a:prstGeom prst="striped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00075" fontAlgn="auto" latinLnBrk="1" hangingPunct="0">
                <a:spcBef>
                  <a:spcPts val="0"/>
                </a:spcBef>
                <a:spcAft>
                  <a:spcPts val="0"/>
                </a:spcAft>
              </a:pPr>
              <a:endParaRPr lang="nl-NL" sz="1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n-lt"/>
                <a:sym typeface="Gill Sans"/>
              </a:endParaRPr>
            </a:p>
          </p:txBody>
        </p:sp>
        <p:sp>
          <p:nvSpPr>
            <p:cNvPr id="7" name="Gestreepte PIJL-RECHTS 6">
              <a:extLst>
                <a:ext uri="{FF2B5EF4-FFF2-40B4-BE49-F238E27FC236}">
                  <a16:creationId xmlns:a16="http://schemas.microsoft.com/office/drawing/2014/main" id="{187BA16D-DE1F-4F39-8CF5-7E00AB489FAD}"/>
                </a:ext>
              </a:extLst>
            </p:cNvPr>
            <p:cNvSpPr/>
            <p:nvPr/>
          </p:nvSpPr>
          <p:spPr>
            <a:xfrm rot="5400000">
              <a:off x="6354997" y="1003959"/>
              <a:ext cx="1138189" cy="953576"/>
            </a:xfrm>
            <a:prstGeom prst="striped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00075" fontAlgn="auto" latinLnBrk="1" hangingPunct="0">
                <a:spcBef>
                  <a:spcPts val="0"/>
                </a:spcBef>
                <a:spcAft>
                  <a:spcPts val="0"/>
                </a:spcAft>
              </a:pPr>
              <a:endParaRPr lang="nl-NL" sz="1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n-lt"/>
                <a:sym typeface="Gill Sans"/>
              </a:endParaRPr>
            </a:p>
          </p:txBody>
        </p:sp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70FA9A2E-9411-4065-BE4E-1D1CA0A4590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70695212"/>
                </p:ext>
              </p:extLst>
            </p:nvPr>
          </p:nvGraphicFramePr>
          <p:xfrm>
            <a:off x="467544" y="2211710"/>
            <a:ext cx="4104456" cy="26800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CD979F76-E3E3-48D7-BE19-CECD3FE76E0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37740852"/>
                </p:ext>
              </p:extLst>
            </p:nvPr>
          </p:nvGraphicFramePr>
          <p:xfrm>
            <a:off x="4860032" y="2211711"/>
            <a:ext cx="4128120" cy="26800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A1BEF094-27B2-455C-92AF-8615D70432F8}"/>
                </a:ext>
              </a:extLst>
            </p:cNvPr>
            <p:cNvSpPr txBox="1"/>
            <p:nvPr/>
          </p:nvSpPr>
          <p:spPr>
            <a:xfrm>
              <a:off x="7236297" y="1924452"/>
              <a:ext cx="1152128" cy="2872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34290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nl-NL" sz="900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Voorwaarden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97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615004"/>
            <a:ext cx="4706280" cy="310535"/>
          </a:xfrm>
        </p:spPr>
        <p:txBody>
          <a:bodyPr/>
          <a:lstStyle/>
          <a:p>
            <a:r>
              <a:rPr lang="nl-NL" sz="1800" dirty="0">
                <a:solidFill>
                  <a:srgbClr val="FF9900"/>
                </a:solidFill>
                <a:ea typeface="Helvetica"/>
                <a:cs typeface="Helvetica"/>
                <a:sym typeface="Helvetica"/>
              </a:rPr>
              <a:t>Mavo profielen  </a:t>
            </a:r>
            <a:b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2901" y="1599642"/>
            <a:ext cx="6110435" cy="2470500"/>
          </a:xfrm>
        </p:spPr>
        <p:txBody>
          <a:bodyPr/>
          <a:lstStyle/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r>
              <a:rPr lang="nl-NL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endParaRPr lang="nl-NL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0F7E506-6252-4216-9794-84996F00F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1931187"/>
              </p:ext>
            </p:extLst>
          </p:nvPr>
        </p:nvGraphicFramePr>
        <p:xfrm>
          <a:off x="296652" y="1451823"/>
          <a:ext cx="4338228" cy="2766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06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0649" y="555526"/>
            <a:ext cx="4706280" cy="529568"/>
          </a:xfrm>
        </p:spPr>
        <p:txBody>
          <a:bodyPr/>
          <a:lstStyle/>
          <a:p>
            <a:r>
              <a:rPr lang="nl-NL" sz="1800" dirty="0">
                <a:solidFill>
                  <a:srgbClr val="FF9900"/>
                </a:solidFill>
                <a:ea typeface="Helvetica"/>
                <a:cs typeface="Helvetica"/>
                <a:sym typeface="Helvetica"/>
              </a:rPr>
              <a:t>Decanen Mavo </a:t>
            </a:r>
            <a:br>
              <a:rPr lang="nl-NL" sz="1800" b="0" dirty="0">
                <a:solidFill>
                  <a:srgbClr val="FF9900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90000"/>
              </a:lnSpc>
              <a:buNone/>
              <a:defRPr/>
            </a:pPr>
            <a:r>
              <a:rPr lang="nl-NL" sz="2100" b="1" kern="0" dirty="0">
                <a:latin typeface="Helvetica" panose="020B0604020202020204" pitchFamily="34" charset="0"/>
                <a:cs typeface="Helvetica" panose="020B0604020202020204" pitchFamily="34" charset="0"/>
              </a:rPr>
              <a:t>Mw. L. Gijzen  2 mavo en 2 mavo-havo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nl-NL" sz="2100" kern="0" dirty="0"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l.gijzen@vellesancollege.nl</a:t>
            </a:r>
            <a:endParaRPr lang="nl-NL" sz="2100" kern="0" dirty="0">
              <a:latin typeface="Calibri" panose="020F0502020204030204" pitchFamily="34" charset="0"/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endParaRPr lang="nl-NL" sz="2100" kern="0" dirty="0">
              <a:latin typeface="Calibri" panose="020F0502020204030204" pitchFamily="34" charset="0"/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endParaRPr lang="nl-NL" sz="2100" kern="0" dirty="0">
              <a:latin typeface="Calibri" panose="020F0502020204030204" pitchFamily="34" charset="0"/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nl-NL" sz="2100" b="1" kern="0" dirty="0">
                <a:latin typeface="Helvetica" panose="020B0604020202020204" pitchFamily="34" charset="0"/>
                <a:cs typeface="Helvetica" panose="020B0604020202020204" pitchFamily="34" charset="0"/>
              </a:rPr>
              <a:t>Mw. E. Kroon 3 en 4 mavo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nl-NL" sz="2100" kern="0" dirty="0"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e.kroon@vellesancollege.nl</a:t>
            </a:r>
            <a:endParaRPr lang="nl-NL" sz="2100" b="1" kern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342900" latinLnBrk="1" hangingPunct="0">
              <a:lnSpc>
                <a:spcPct val="150000"/>
              </a:lnSpc>
              <a:spcBef>
                <a:spcPts val="0"/>
              </a:spcBef>
              <a:buClrTx/>
            </a:pPr>
            <a:endParaRPr lang="nl-NL" dirty="0">
              <a:solidFill>
                <a:srgbClr val="FF99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222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53959" y="339502"/>
            <a:ext cx="4706280" cy="529568"/>
          </a:xfrm>
        </p:spPr>
        <p:txBody>
          <a:bodyPr/>
          <a:lstStyle/>
          <a:p>
            <a:r>
              <a:rPr lang="nl-NL" dirty="0"/>
              <a:t>LOB </a:t>
            </a:r>
            <a:br>
              <a:rPr lang="nl-NL" dirty="0"/>
            </a:br>
            <a:r>
              <a:rPr lang="nl-NL" dirty="0"/>
              <a:t>Loopbaanoriëntatie en - begeleiding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353959" y="1722263"/>
            <a:ext cx="6473770" cy="2470500"/>
          </a:xfrm>
        </p:spPr>
        <p:txBody>
          <a:bodyPr/>
          <a:lstStyle/>
          <a:p>
            <a:pPr marL="0" indent="0">
              <a:buNone/>
            </a:pPr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Wat hebben de leerlingen ter voorbereiding gedaan?</a:t>
            </a:r>
          </a:p>
          <a:p>
            <a:pPr marL="0" indent="0">
              <a:buNone/>
            </a:pPr>
            <a:endParaRPr lang="nl-NL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Bezoeken LOB op de campus (Nova Beverwijk)	 			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Later begint nu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Bliksemstages</a:t>
            </a:r>
          </a:p>
          <a:p>
            <a:r>
              <a:rPr lang="nl-NL" sz="1500" dirty="0">
                <a:latin typeface="Helvetica" panose="020B0604020202020204" pitchFamily="34" charset="0"/>
                <a:cs typeface="Helvetica" panose="020B0604020202020204" pitchFamily="34" charset="0"/>
              </a:rPr>
              <a:t>Voorlichting over nieuwe vakken in 3 mavo </a:t>
            </a:r>
          </a:p>
        </p:txBody>
      </p:sp>
    </p:spTree>
    <p:extLst>
      <p:ext uri="{BB962C8B-B14F-4D97-AF65-F5344CB8AC3E}">
        <p14:creationId xmlns:p14="http://schemas.microsoft.com/office/powerpoint/2010/main" val="30075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59C72-3179-4921-96DC-3CB91F02F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LOB in leerjaar 3 en 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FE33AD-60B1-4566-8016-898949339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131590"/>
            <a:ext cx="5976664" cy="3528392"/>
          </a:xfrm>
        </p:spPr>
        <p:txBody>
          <a:bodyPr/>
          <a:lstStyle/>
          <a:p>
            <a:pPr marL="0" indent="0">
              <a:buNone/>
            </a:pPr>
            <a:r>
              <a:rPr lang="nl-NL" sz="16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3 mavo &amp; 4 mavo</a:t>
            </a:r>
          </a:p>
          <a:p>
            <a:pPr>
              <a:buFontTx/>
              <a:buChar char="-"/>
            </a:pPr>
            <a:r>
              <a:rPr lang="nl-NL" sz="1600" dirty="0">
                <a:latin typeface="Helvetica" panose="020B0604020202020204" pitchFamily="34" charset="0"/>
                <a:cs typeface="Helvetica" panose="020B0604020202020204" pitchFamily="34" charset="0"/>
              </a:rPr>
              <a:t>Mentorgesprekken</a:t>
            </a:r>
          </a:p>
          <a:p>
            <a:pPr>
              <a:buFontTx/>
              <a:buChar char="-"/>
            </a:pPr>
            <a:r>
              <a:rPr lang="nl-NL" sz="1600" dirty="0">
                <a:latin typeface="Helvetica" panose="020B0604020202020204" pitchFamily="34" charset="0"/>
                <a:cs typeface="Helvetica" panose="020B0604020202020204" pitchFamily="34" charset="0"/>
              </a:rPr>
              <a:t>MBO avond, voorlichtingen over  MBO opleidingen</a:t>
            </a:r>
          </a:p>
          <a:p>
            <a:pPr>
              <a:buFontTx/>
              <a:buChar char="-"/>
            </a:pPr>
            <a:r>
              <a:rPr lang="nl-NL" sz="1600" dirty="0">
                <a:latin typeface="Helvetica" panose="020B0604020202020204" pitchFamily="34" charset="0"/>
                <a:cs typeface="Helvetica" panose="020B0604020202020204" pitchFamily="34" charset="0"/>
              </a:rPr>
              <a:t>Voorlichting over pakketkeuze naar 4 mavo</a:t>
            </a:r>
          </a:p>
          <a:p>
            <a:pPr>
              <a:buFontTx/>
              <a:buChar char="-"/>
            </a:pPr>
            <a:r>
              <a:rPr lang="nl-NL" sz="1600" dirty="0">
                <a:latin typeface="Helvetica" panose="020B0604020202020204" pitchFamily="34" charset="0"/>
                <a:cs typeface="Helvetica" panose="020B0604020202020204" pitchFamily="34" charset="0"/>
              </a:rPr>
              <a:t>Verder werken aan portfolio LOB</a:t>
            </a:r>
          </a:p>
          <a:p>
            <a:pPr>
              <a:buFontTx/>
              <a:buChar char="-"/>
            </a:pPr>
            <a:r>
              <a:rPr lang="nl-NL" sz="1600" dirty="0">
                <a:latin typeface="Helvetica" panose="020B0604020202020204" pitchFamily="34" charset="0"/>
                <a:cs typeface="Helvetica" panose="020B0604020202020204" pitchFamily="34" charset="0"/>
              </a:rPr>
              <a:t>Bezoeken Open dagen MBO</a:t>
            </a:r>
          </a:p>
          <a:p>
            <a:pPr>
              <a:buFontTx/>
              <a:buChar char="-"/>
            </a:pPr>
            <a:r>
              <a:rPr lang="nl-NL" sz="1600" dirty="0">
                <a:latin typeface="Helvetica" panose="020B0604020202020204" pitchFamily="34" charset="0"/>
                <a:cs typeface="Helvetica" panose="020B0604020202020204" pitchFamily="34" charset="0"/>
              </a:rPr>
              <a:t>On Stage</a:t>
            </a:r>
          </a:p>
          <a:p>
            <a:pPr>
              <a:buFontTx/>
              <a:buChar char="-"/>
            </a:pPr>
            <a:r>
              <a:rPr lang="nl-NL" sz="1600" dirty="0">
                <a:latin typeface="Helvetica" panose="020B0604020202020204" pitchFamily="34" charset="0"/>
                <a:cs typeface="Helvetica" panose="020B0604020202020204" pitchFamily="34" charset="0"/>
              </a:rPr>
              <a:t>Inschrijven MBO opleiding</a:t>
            </a:r>
          </a:p>
          <a:p>
            <a:pPr>
              <a:buFontTx/>
              <a:buChar char="-"/>
            </a:pPr>
            <a:r>
              <a:rPr lang="nl-NL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PraktijkGericht</a:t>
            </a:r>
            <a:r>
              <a:rPr lang="nl-NL" sz="1600" dirty="0">
                <a:latin typeface="Helvetica" panose="020B0604020202020204" pitchFamily="34" charset="0"/>
                <a:cs typeface="Helvetica" panose="020B0604020202020204" pitchFamily="34" charset="0"/>
              </a:rPr>
              <a:t> Programma (PGP)</a:t>
            </a:r>
          </a:p>
          <a:p>
            <a:pPr>
              <a:buFontTx/>
              <a:buChar char="-"/>
            </a:pPr>
            <a:r>
              <a:rPr lang="nl-NL" sz="1600" dirty="0">
                <a:latin typeface="Helvetica" panose="020B0604020202020204" pitchFamily="34" charset="0"/>
                <a:cs typeface="Helvetica" panose="020B0604020202020204" pitchFamily="34" charset="0"/>
              </a:rPr>
              <a:t>Beroepenstage (5 dagen)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b="1" u="sng" dirty="0"/>
          </a:p>
          <a:p>
            <a:pPr marL="0" indent="0">
              <a:buNone/>
            </a:pPr>
            <a:endParaRPr lang="nl-NL" b="1" u="sng" dirty="0"/>
          </a:p>
        </p:txBody>
      </p:sp>
    </p:spTree>
    <p:extLst>
      <p:ext uri="{BB962C8B-B14F-4D97-AF65-F5344CB8AC3E}">
        <p14:creationId xmlns:p14="http://schemas.microsoft.com/office/powerpoint/2010/main" val="14868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a1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Thema1" id="{77442720-20CD-4B2D-93B6-AB2841CE0AE1}" vid="{914D740E-318F-4CF1-AD26-466DE523F42E}"/>
    </a:ext>
  </a:extLst>
</a:theme>
</file>

<file path=ppt/theme/theme3.xml><?xml version="1.0" encoding="utf-8"?>
<a:theme xmlns:a="http://schemas.openxmlformats.org/drawingml/2006/main" name="VC ppt">
  <a:themeElements>
    <a:clrScheme name="Vellesa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08C00"/>
      </a:accent1>
      <a:accent2>
        <a:srgbClr val="FEF0DE"/>
      </a:accent2>
      <a:accent3>
        <a:srgbClr val="B2B2B2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maart 2019 dedecaan.net profielkeuze" id="{C41440C9-FFE5-4BAC-9C29-8CA2E587F5B9}" vid="{8F1AC354-499A-47EB-81AA-62C39C1B6815}"/>
    </a:ext>
  </a:extLst>
</a:theme>
</file>

<file path=ppt/theme/theme4.xml><?xml version="1.0" encoding="utf-8"?>
<a:theme xmlns:a="http://schemas.openxmlformats.org/drawingml/2006/main" name="1_VC ppt">
  <a:themeElements>
    <a:clrScheme name="Vellesa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08C00"/>
      </a:accent1>
      <a:accent2>
        <a:srgbClr val="FEF0DE"/>
      </a:accent2>
      <a:accent3>
        <a:srgbClr val="B2B2B2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C_ppt.potx" id="{46210D8C-8D8D-4DD4-A119-72580989B4AA}" vid="{8FE65627-756B-4C6D-8618-13C48A00C960}"/>
    </a:ext>
  </a:extLst>
</a:theme>
</file>

<file path=ppt/theme/theme5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B264F35429874B8FC2FE67047A44EC" ma:contentTypeVersion="30" ma:contentTypeDescription="Een nieuw document maken." ma:contentTypeScope="" ma:versionID="f3f2e4e5790cc4c21e18a5121fb57473">
  <xsd:schema xmlns:xsd="http://www.w3.org/2001/XMLSchema" xmlns:xs="http://www.w3.org/2001/XMLSchema" xmlns:p="http://schemas.microsoft.com/office/2006/metadata/properties" xmlns:ns3="06e1749e-91e1-441e-9b59-ffe64ccf27ca" xmlns:ns4="1d406993-276b-403b-a04c-986f83404b9d" targetNamespace="http://schemas.microsoft.com/office/2006/metadata/properties" ma:root="true" ma:fieldsID="a8fb25ffd3b13cc6c62499ad61265dc8" ns3:_="" ns4:_="">
    <xsd:import namespace="06e1749e-91e1-441e-9b59-ffe64ccf27ca"/>
    <xsd:import namespace="1d406993-276b-403b-a04c-986f83404b9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Templat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e1749e-91e1-441e-9b59-ffe64ccf27c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06993-276b-403b-a04c-986f83404b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NotebookType" ma:index="17" nillable="true" ma:displayName="Notebook Type" ma:internalName="NotebookType">
      <xsd:simpleType>
        <xsd:restriction base="dms:Text"/>
      </xsd:simpleType>
    </xsd:element>
    <xsd:element name="FolderType" ma:index="18" nillable="true" ma:displayName="Folder Type" ma:internalName="FolderType">
      <xsd:simpleType>
        <xsd:restriction base="dms:Text"/>
      </xsd:simpleType>
    </xsd:element>
    <xsd:element name="Owner" ma:index="19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20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1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chers" ma:index="2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9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1" nillable="true" ma:displayName="Is Collaboration Space Locked" ma:internalName="Is_Collaboration_Space_Locked">
      <xsd:simpleType>
        <xsd:restriction base="dms:Boolean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6" nillable="true" ma:displayName="Length (seconds)" ma:internalName="MediaLengthInSeconds" ma:readOnly="true">
      <xsd:simpleType>
        <xsd:restriction base="dms:Unknown"/>
      </xsd:simpleType>
    </xsd:element>
    <xsd:element name="_activity" ma:index="37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Templates xmlns="1d406993-276b-403b-a04c-986f83404b9d" xsi:nil="true"/>
    <NotebookType xmlns="1d406993-276b-403b-a04c-986f83404b9d" xsi:nil="true"/>
    <Student_Groups xmlns="1d406993-276b-403b-a04c-986f83404b9d">
      <UserInfo>
        <DisplayName/>
        <AccountId xsi:nil="true"/>
        <AccountType/>
      </UserInfo>
    </Student_Groups>
    <Owner xmlns="1d406993-276b-403b-a04c-986f83404b9d">
      <UserInfo>
        <DisplayName/>
        <AccountId xsi:nil="true"/>
        <AccountType/>
      </UserInfo>
    </Owner>
    <AppVersion xmlns="1d406993-276b-403b-a04c-986f83404b9d" xsi:nil="true"/>
    <_activity xmlns="1d406993-276b-403b-a04c-986f83404b9d" xsi:nil="true"/>
    <Has_Teacher_Only_SectionGroup xmlns="1d406993-276b-403b-a04c-986f83404b9d" xsi:nil="true"/>
    <FolderType xmlns="1d406993-276b-403b-a04c-986f83404b9d" xsi:nil="true"/>
    <Students xmlns="1d406993-276b-403b-a04c-986f83404b9d">
      <UserInfo>
        <DisplayName/>
        <AccountId xsi:nil="true"/>
        <AccountType/>
      </UserInfo>
    </Students>
    <Invited_Students xmlns="1d406993-276b-403b-a04c-986f83404b9d" xsi:nil="true"/>
    <DefaultSectionNames xmlns="1d406993-276b-403b-a04c-986f83404b9d" xsi:nil="true"/>
    <Teachers xmlns="1d406993-276b-403b-a04c-986f83404b9d">
      <UserInfo>
        <DisplayName/>
        <AccountId xsi:nil="true"/>
        <AccountType/>
      </UserInfo>
    </Teachers>
    <Invited_Teachers xmlns="1d406993-276b-403b-a04c-986f83404b9d" xsi:nil="true"/>
    <Self_Registration_Enabled xmlns="1d406993-276b-403b-a04c-986f83404b9d" xsi:nil="true"/>
    <CultureName xmlns="1d406993-276b-403b-a04c-986f83404b9d" xsi:nil="true"/>
    <Is_Collaboration_Space_Locked xmlns="1d406993-276b-403b-a04c-986f83404b9d" xsi:nil="true"/>
  </documentManagement>
</p:properties>
</file>

<file path=customXml/itemProps1.xml><?xml version="1.0" encoding="utf-8"?>
<ds:datastoreItem xmlns:ds="http://schemas.openxmlformats.org/officeDocument/2006/customXml" ds:itemID="{2B27EAB4-FC9B-455E-80E3-075108E024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A21493-336A-49B8-A789-6A3FCD24BD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e1749e-91e1-441e-9b59-ffe64ccf27ca"/>
    <ds:schemaRef ds:uri="1d406993-276b-403b-a04c-986f83404b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A9667C-EB3B-4D15-8F3D-E0F8F7BBC345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06e1749e-91e1-441e-9b59-ffe64ccf27ca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1d406993-276b-403b-a04c-986f83404b9d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5648</TotalTime>
  <Words>959</Words>
  <Application>Microsoft Macintosh PowerPoint</Application>
  <PresentationFormat>Aangepast</PresentationFormat>
  <Paragraphs>208</Paragraphs>
  <Slides>30</Slides>
  <Notes>7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4</vt:i4>
      </vt:variant>
      <vt:variant>
        <vt:lpstr>Diatitels</vt:lpstr>
      </vt:variant>
      <vt:variant>
        <vt:i4>30</vt:i4>
      </vt:variant>
    </vt:vector>
  </HeadingPairs>
  <TitlesOfParts>
    <vt:vector size="42" baseType="lpstr">
      <vt:lpstr>Arial</vt:lpstr>
      <vt:lpstr>Calibri</vt:lpstr>
      <vt:lpstr>Calibri Light</vt:lpstr>
      <vt:lpstr>Gill Sans</vt:lpstr>
      <vt:lpstr>Helvetica</vt:lpstr>
      <vt:lpstr>Tahoma</vt:lpstr>
      <vt:lpstr>Times New Roman</vt:lpstr>
      <vt:lpstr>Verdana</vt:lpstr>
      <vt:lpstr>Aangepast ontwerp</vt:lpstr>
      <vt:lpstr>Thema1</vt:lpstr>
      <vt:lpstr>VC ppt</vt:lpstr>
      <vt:lpstr>1_VC ppt</vt:lpstr>
      <vt:lpstr> </vt:lpstr>
      <vt:lpstr>Programma   </vt:lpstr>
      <vt:lpstr>Waarom deze avond?    </vt:lpstr>
      <vt:lpstr>2MH naar 3 mavo of 3 havo</vt:lpstr>
      <vt:lpstr>Bovenbouw mavo profielen    </vt:lpstr>
      <vt:lpstr>Mavo profielen    </vt:lpstr>
      <vt:lpstr>Decanen Mavo   </vt:lpstr>
      <vt:lpstr>LOB  Loopbaanoriëntatie en - begeleiding</vt:lpstr>
      <vt:lpstr>LOB in leerjaar 3 en 4</vt:lpstr>
      <vt:lpstr>Keuzeformulier van 2 naar 3 mavo  Gemeenschappelijk deel</vt:lpstr>
      <vt:lpstr>Keuzeformulier van 2 naar 3 mavo  Vrije deel</vt:lpstr>
      <vt:lpstr>Tekenen,Handvaardigheid,Dans</vt:lpstr>
      <vt:lpstr>Lichamelijke opvoeding 2  mevr. Tauber</vt:lpstr>
      <vt:lpstr>LO2 - Voor wie?</vt:lpstr>
      <vt:lpstr>LO2 - inhoud</vt:lpstr>
      <vt:lpstr>Becijfering</vt:lpstr>
      <vt:lpstr>Extra’s</vt:lpstr>
      <vt:lpstr>Theorie en praktijk. </vt:lpstr>
      <vt:lpstr>Natuurkunde/scheikunde  Meneer. Criens     </vt:lpstr>
      <vt:lpstr>Wat is NaSk1 &amp; NaSk 2</vt:lpstr>
      <vt:lpstr>Wat is NaSk1 &amp; NaSk 2</vt:lpstr>
      <vt:lpstr>Waarom NaSk1 en/of NaSk2?</vt:lpstr>
      <vt:lpstr>Wanneer NaSk1 of NaSk2 kiezen</vt:lpstr>
      <vt:lpstr>Praktijkgericht programma </vt:lpstr>
      <vt:lpstr>Vakkenpakketten     </vt:lpstr>
      <vt:lpstr>Gemeenschappelijk deel   Alle profielen    </vt:lpstr>
      <vt:lpstr>Havo?   Profiel mavo naar havo    </vt:lpstr>
      <vt:lpstr>Profielkeuze van 2 naar 3 mavo</vt:lpstr>
      <vt:lpstr>Vragen?   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Boender, S.</dc:creator>
  <cp:lastModifiedBy>Tauber, S.</cp:lastModifiedBy>
  <cp:revision>7</cp:revision>
  <dcterms:created xsi:type="dcterms:W3CDTF">2023-02-21T10:35:03Z</dcterms:created>
  <dcterms:modified xsi:type="dcterms:W3CDTF">2025-03-13T18:29:28Z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0x010100CBB264F35429874B8FC2FE67047A44EC</vt:lpwstr>
  </property>
</Properties>
</file>