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3" r:id="rId3"/>
    <p:sldId id="314" r:id="rId4"/>
    <p:sldId id="342" r:id="rId5"/>
    <p:sldId id="347" r:id="rId6"/>
    <p:sldId id="329" r:id="rId7"/>
    <p:sldId id="330" r:id="rId8"/>
    <p:sldId id="331" r:id="rId9"/>
    <p:sldId id="332" r:id="rId10"/>
    <p:sldId id="324" r:id="rId11"/>
    <p:sldId id="333" r:id="rId12"/>
    <p:sldId id="334" r:id="rId13"/>
    <p:sldId id="341" r:id="rId14"/>
    <p:sldId id="519" r:id="rId15"/>
    <p:sldId id="522" r:id="rId16"/>
    <p:sldId id="521" r:id="rId17"/>
    <p:sldId id="346" r:id="rId18"/>
  </p:sldIdLst>
  <p:sldSz cx="9144000" cy="6858000" type="screen4x3"/>
  <p:notesSz cx="6858000" cy="9144000"/>
  <p:defaultTextStyle>
    <a:lvl1pPr>
      <a:defRPr sz="4400">
        <a:latin typeface="Times New Roman"/>
        <a:ea typeface="Times New Roman"/>
        <a:cs typeface="Times New Roman"/>
        <a:sym typeface="Times New Roman"/>
      </a:defRPr>
    </a:lvl1pPr>
    <a:lvl2pPr indent="457200">
      <a:defRPr sz="4400">
        <a:latin typeface="Times New Roman"/>
        <a:ea typeface="Times New Roman"/>
        <a:cs typeface="Times New Roman"/>
        <a:sym typeface="Times New Roman"/>
      </a:defRPr>
    </a:lvl2pPr>
    <a:lvl3pPr indent="914400">
      <a:defRPr sz="4400">
        <a:latin typeface="Times New Roman"/>
        <a:ea typeface="Times New Roman"/>
        <a:cs typeface="Times New Roman"/>
        <a:sym typeface="Times New Roman"/>
      </a:defRPr>
    </a:lvl3pPr>
    <a:lvl4pPr indent="1371600">
      <a:defRPr sz="4400">
        <a:latin typeface="Times New Roman"/>
        <a:ea typeface="Times New Roman"/>
        <a:cs typeface="Times New Roman"/>
        <a:sym typeface="Times New Roman"/>
      </a:defRPr>
    </a:lvl4pPr>
    <a:lvl5pPr indent="1828800">
      <a:defRPr sz="4400">
        <a:latin typeface="Times New Roman"/>
        <a:ea typeface="Times New Roman"/>
        <a:cs typeface="Times New Roman"/>
        <a:sym typeface="Times New Roman"/>
      </a:defRPr>
    </a:lvl5pPr>
    <a:lvl6pPr>
      <a:defRPr sz="4400">
        <a:latin typeface="Times New Roman"/>
        <a:ea typeface="Times New Roman"/>
        <a:cs typeface="Times New Roman"/>
        <a:sym typeface="Times New Roman"/>
      </a:defRPr>
    </a:lvl6pPr>
    <a:lvl7pPr>
      <a:defRPr sz="4400">
        <a:latin typeface="Times New Roman"/>
        <a:ea typeface="Times New Roman"/>
        <a:cs typeface="Times New Roman"/>
        <a:sym typeface="Times New Roman"/>
      </a:defRPr>
    </a:lvl7pPr>
    <a:lvl8pPr>
      <a:defRPr sz="4400">
        <a:latin typeface="Times New Roman"/>
        <a:ea typeface="Times New Roman"/>
        <a:cs typeface="Times New Roman"/>
        <a:sym typeface="Times New Roman"/>
      </a:defRPr>
    </a:lvl8pPr>
    <a:lvl9pPr>
      <a:defRPr sz="4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F5979-1009-2B4B-BF81-5A0F9ED28920}" v="254" dt="2026-03-05T17:33:04.8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4"/>
    <p:restoredTop sz="92977"/>
  </p:normalViewPr>
  <p:slideViewPr>
    <p:cSldViewPr snapToGrid="0" snapToObjects="1">
      <p:cViewPr varScale="1">
        <p:scale>
          <a:sx n="105" d="100"/>
          <a:sy n="105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uns, R." userId="537cfe34-9738-48af-9a8d-c71b543a796c" providerId="ADAL" clId="{1A0F712E-773A-57EA-9FB2-C82E9F511EA4}"/>
    <pc:docChg chg="undo custSel addSld delSld modSld">
      <pc:chgData name="Steuns, R." userId="537cfe34-9738-48af-9a8d-c71b543a796c" providerId="ADAL" clId="{1A0F712E-773A-57EA-9FB2-C82E9F511EA4}" dt="2026-03-05T17:33:04.848" v="561"/>
      <pc:docMkLst>
        <pc:docMk/>
      </pc:docMkLst>
      <pc:sldChg chg="delSp modSp mod">
        <pc:chgData name="Steuns, R." userId="537cfe34-9738-48af-9a8d-c71b543a796c" providerId="ADAL" clId="{1A0F712E-773A-57EA-9FB2-C82E9F511EA4}" dt="2026-02-28T14:32:21.929" v="12" actId="478"/>
        <pc:sldMkLst>
          <pc:docMk/>
          <pc:sldMk cId="900412810" sldId="334"/>
        </pc:sldMkLst>
        <pc:spChg chg="mod">
          <ac:chgData name="Steuns, R." userId="537cfe34-9738-48af-9a8d-c71b543a796c" providerId="ADAL" clId="{1A0F712E-773A-57EA-9FB2-C82E9F511EA4}" dt="2026-02-28T14:32:19.970" v="11" actId="1076"/>
          <ac:spMkLst>
            <pc:docMk/>
            <pc:sldMk cId="900412810" sldId="334"/>
            <ac:spMk id="11" creationId="{00000000-0000-0000-0000-000000000000}"/>
          </ac:spMkLst>
        </pc:spChg>
      </pc:sldChg>
      <pc:sldChg chg="delSp modSp mod">
        <pc:chgData name="Steuns, R." userId="537cfe34-9738-48af-9a8d-c71b543a796c" providerId="ADAL" clId="{1A0F712E-773A-57EA-9FB2-C82E9F511EA4}" dt="2026-03-04T09:57:00.989" v="206" actId="1076"/>
        <pc:sldMkLst>
          <pc:docMk/>
          <pc:sldMk cId="1443440477" sldId="341"/>
        </pc:sldMkLst>
        <pc:spChg chg="mod">
          <ac:chgData name="Steuns, R." userId="537cfe34-9738-48af-9a8d-c71b543a796c" providerId="ADAL" clId="{1A0F712E-773A-57EA-9FB2-C82E9F511EA4}" dt="2026-03-04T09:56:44.245" v="203" actId="20577"/>
          <ac:spMkLst>
            <pc:docMk/>
            <pc:sldMk cId="1443440477" sldId="341"/>
            <ac:spMk id="16" creationId="{00000000-0000-0000-0000-000000000000}"/>
          </ac:spMkLst>
        </pc:spChg>
        <pc:picChg chg="mod">
          <ac:chgData name="Steuns, R." userId="537cfe34-9738-48af-9a8d-c71b543a796c" providerId="ADAL" clId="{1A0F712E-773A-57EA-9FB2-C82E9F511EA4}" dt="2026-03-04T09:56:58.906" v="205" actId="1076"/>
          <ac:picMkLst>
            <pc:docMk/>
            <pc:sldMk cId="1443440477" sldId="341"/>
            <ac:picMk id="12" creationId="{00000000-0000-0000-0000-000000000000}"/>
          </ac:picMkLst>
        </pc:picChg>
        <pc:picChg chg="del mod">
          <ac:chgData name="Steuns, R." userId="537cfe34-9738-48af-9a8d-c71b543a796c" providerId="ADAL" clId="{1A0F712E-773A-57EA-9FB2-C82E9F511EA4}" dt="2026-03-04T09:53:24.139" v="109" actId="478"/>
          <ac:picMkLst>
            <pc:docMk/>
            <pc:sldMk cId="1443440477" sldId="341"/>
            <ac:picMk id="13" creationId="{00000000-0000-0000-0000-000000000000}"/>
          </ac:picMkLst>
        </pc:picChg>
        <pc:picChg chg="mod">
          <ac:chgData name="Steuns, R." userId="537cfe34-9738-48af-9a8d-c71b543a796c" providerId="ADAL" clId="{1A0F712E-773A-57EA-9FB2-C82E9F511EA4}" dt="2026-03-04T09:57:00.989" v="206" actId="1076"/>
          <ac:picMkLst>
            <pc:docMk/>
            <pc:sldMk cId="1443440477" sldId="341"/>
            <ac:picMk id="40" creationId="{00000000-0000-0000-0000-000000000000}"/>
          </ac:picMkLst>
        </pc:picChg>
        <pc:picChg chg="mod">
          <ac:chgData name="Steuns, R." userId="537cfe34-9738-48af-9a8d-c71b543a796c" providerId="ADAL" clId="{1A0F712E-773A-57EA-9FB2-C82E9F511EA4}" dt="2026-03-04T09:56:50.841" v="204" actId="1076"/>
          <ac:picMkLst>
            <pc:docMk/>
            <pc:sldMk cId="1443440477" sldId="341"/>
            <ac:picMk id="44" creationId="{00000000-0000-0000-0000-000000000000}"/>
          </ac:picMkLst>
        </pc:picChg>
      </pc:sldChg>
      <pc:sldChg chg="del">
        <pc:chgData name="Steuns, R." userId="537cfe34-9738-48af-9a8d-c71b543a796c" providerId="ADAL" clId="{1A0F712E-773A-57EA-9FB2-C82E9F511EA4}" dt="2026-03-04T09:51:39.988" v="88" actId="2696"/>
        <pc:sldMkLst>
          <pc:docMk/>
          <pc:sldMk cId="1095827315" sldId="344"/>
        </pc:sldMkLst>
      </pc:sldChg>
      <pc:sldChg chg="addSp delSp modSp add del mod addAnim delAnim modAnim modNotes">
        <pc:chgData name="Steuns, R." userId="537cfe34-9738-48af-9a8d-c71b543a796c" providerId="ADAL" clId="{1A0F712E-773A-57EA-9FB2-C82E9F511EA4}" dt="2026-03-05T17:29:02.514" v="548" actId="2696"/>
        <pc:sldMkLst>
          <pc:docMk/>
          <pc:sldMk cId="4192914654" sldId="518"/>
        </pc:sldMkLst>
        <pc:spChg chg="add del mod">
          <ac:chgData name="Steuns, R." userId="537cfe34-9738-48af-9a8d-c71b543a796c" providerId="ADAL" clId="{1A0F712E-773A-57EA-9FB2-C82E9F511EA4}" dt="2026-03-05T16:20:22.319" v="226" actId="21"/>
          <ac:spMkLst>
            <pc:docMk/>
            <pc:sldMk cId="4192914654" sldId="518"/>
            <ac:spMk id="2" creationId="{FFF30C6C-48E2-491D-DB72-0D238BB0D00F}"/>
          </ac:spMkLst>
        </pc:spChg>
        <pc:spChg chg="mod">
          <ac:chgData name="Steuns, R." userId="537cfe34-9738-48af-9a8d-c71b543a796c" providerId="ADAL" clId="{1A0F712E-773A-57EA-9FB2-C82E9F511EA4}" dt="2026-03-05T17:26:13.628" v="427" actId="21"/>
          <ac:spMkLst>
            <pc:docMk/>
            <pc:sldMk cId="4192914654" sldId="518"/>
            <ac:spMk id="7" creationId="{A0AC18E7-6E1E-709F-D826-B289D1264BC1}"/>
          </ac:spMkLst>
        </pc:spChg>
        <pc:spChg chg="mod">
          <ac:chgData name="Steuns, R." userId="537cfe34-9738-48af-9a8d-c71b543a796c" providerId="ADAL" clId="{1A0F712E-773A-57EA-9FB2-C82E9F511EA4}" dt="2026-03-05T16:23:49.175" v="259" actId="1076"/>
          <ac:spMkLst>
            <pc:docMk/>
            <pc:sldMk cId="4192914654" sldId="518"/>
            <ac:spMk id="3074" creationId="{6A76CD0D-0E03-77B0-C609-81C6F5B00279}"/>
          </ac:spMkLst>
        </pc:spChg>
        <pc:picChg chg="add mod">
          <ac:chgData name="Steuns, R." userId="537cfe34-9738-48af-9a8d-c71b543a796c" providerId="ADAL" clId="{1A0F712E-773A-57EA-9FB2-C82E9F511EA4}" dt="2026-03-05T17:25:29.682" v="419" actId="1076"/>
          <ac:picMkLst>
            <pc:docMk/>
            <pc:sldMk cId="4192914654" sldId="518"/>
            <ac:picMk id="4" creationId="{9C8ADBC2-0FD6-8369-56C4-11BB5ED03E30}"/>
          </ac:picMkLst>
        </pc:picChg>
        <pc:picChg chg="add mod">
          <ac:chgData name="Steuns, R." userId="537cfe34-9738-48af-9a8d-c71b543a796c" providerId="ADAL" clId="{1A0F712E-773A-57EA-9FB2-C82E9F511EA4}" dt="2026-03-05T17:25:36.417" v="421" actId="1076"/>
          <ac:picMkLst>
            <pc:docMk/>
            <pc:sldMk cId="4192914654" sldId="518"/>
            <ac:picMk id="5" creationId="{13FC2CF1-4380-9EA8-5D4E-47FD99A5443E}"/>
          </ac:picMkLst>
        </pc:picChg>
        <pc:picChg chg="add mod">
          <ac:chgData name="Steuns, R." userId="537cfe34-9738-48af-9a8d-c71b543a796c" providerId="ADAL" clId="{1A0F712E-773A-57EA-9FB2-C82E9F511EA4}" dt="2026-03-05T17:25:43.380" v="423" actId="1076"/>
          <ac:picMkLst>
            <pc:docMk/>
            <pc:sldMk cId="4192914654" sldId="518"/>
            <ac:picMk id="6" creationId="{7C13B49E-3F09-C92E-E543-AF4588B6877C}"/>
          </ac:picMkLst>
        </pc:picChg>
        <pc:cxnChg chg="mod">
          <ac:chgData name="Steuns, R." userId="537cfe34-9738-48af-9a8d-c71b543a796c" providerId="ADAL" clId="{1A0F712E-773A-57EA-9FB2-C82E9F511EA4}" dt="2026-03-05T16:23:53.202" v="260" actId="1076"/>
          <ac:cxnSpMkLst>
            <pc:docMk/>
            <pc:sldMk cId="4192914654" sldId="518"/>
            <ac:cxnSpMk id="3" creationId="{4587AC20-EEE8-4A49-13D4-E3F120007F11}"/>
          </ac:cxnSpMkLst>
        </pc:cxnChg>
      </pc:sldChg>
      <pc:sldChg chg="addSp delSp modSp add mod modAnim">
        <pc:chgData name="Steuns, R." userId="537cfe34-9738-48af-9a8d-c71b543a796c" providerId="ADAL" clId="{1A0F712E-773A-57EA-9FB2-C82E9F511EA4}" dt="2026-03-05T17:33:04.848" v="561"/>
        <pc:sldMkLst>
          <pc:docMk/>
          <pc:sldMk cId="2936144404" sldId="519"/>
        </pc:sldMkLst>
        <pc:spChg chg="add del mod">
          <ac:chgData name="Steuns, R." userId="537cfe34-9738-48af-9a8d-c71b543a796c" providerId="ADAL" clId="{1A0F712E-773A-57EA-9FB2-C82E9F511EA4}" dt="2026-03-05T16:20:32.787" v="228" actId="478"/>
          <ac:spMkLst>
            <pc:docMk/>
            <pc:sldMk cId="2936144404" sldId="519"/>
            <ac:spMk id="4" creationId="{508954B5-1021-3FC3-02B7-A60CFC05770F}"/>
          </ac:spMkLst>
        </pc:spChg>
        <pc:spChg chg="add mod">
          <ac:chgData name="Steuns, R." userId="537cfe34-9738-48af-9a8d-c71b543a796c" providerId="ADAL" clId="{1A0F712E-773A-57EA-9FB2-C82E9F511EA4}" dt="2026-03-05T16:23:59.390" v="261" actId="1076"/>
          <ac:spMkLst>
            <pc:docMk/>
            <pc:sldMk cId="2936144404" sldId="519"/>
            <ac:spMk id="5" creationId="{4C7F55FF-070B-E753-FA04-FB573CCFB40A}"/>
          </ac:spMkLst>
        </pc:spChg>
        <pc:spChg chg="mod">
          <ac:chgData name="Steuns, R." userId="537cfe34-9738-48af-9a8d-c71b543a796c" providerId="ADAL" clId="{1A0F712E-773A-57EA-9FB2-C82E9F511EA4}" dt="2026-03-05T17:28:29.103" v="540" actId="20577"/>
          <ac:spMkLst>
            <pc:docMk/>
            <pc:sldMk cId="2936144404" sldId="519"/>
            <ac:spMk id="7" creationId="{5D02B263-F681-CFDD-5C3D-2E49598D6FEC}"/>
          </ac:spMkLst>
        </pc:spChg>
        <pc:spChg chg="add del mod">
          <ac:chgData name="Steuns, R." userId="537cfe34-9738-48af-9a8d-c71b543a796c" providerId="ADAL" clId="{1A0F712E-773A-57EA-9FB2-C82E9F511EA4}" dt="2026-03-05T17:24:26.498" v="406"/>
          <ac:spMkLst>
            <pc:docMk/>
            <pc:sldMk cId="2936144404" sldId="519"/>
            <ac:spMk id="10" creationId="{1712135A-5246-5C2E-4568-F693F39FD67D}"/>
          </ac:spMkLst>
        </pc:spChg>
        <pc:spChg chg="add del">
          <ac:chgData name="Steuns, R." userId="537cfe34-9738-48af-9a8d-c71b543a796c" providerId="ADAL" clId="{1A0F712E-773A-57EA-9FB2-C82E9F511EA4}" dt="2026-03-05T17:27:51.731" v="534" actId="22"/>
          <ac:spMkLst>
            <pc:docMk/>
            <pc:sldMk cId="2936144404" sldId="519"/>
            <ac:spMk id="12" creationId="{BA840C69-2B42-3BA3-608E-1BEEAE08A90C}"/>
          </ac:spMkLst>
        </pc:spChg>
        <pc:spChg chg="del">
          <ac:chgData name="Steuns, R." userId="537cfe34-9738-48af-9a8d-c71b543a796c" providerId="ADAL" clId="{1A0F712E-773A-57EA-9FB2-C82E9F511EA4}" dt="2026-03-05T16:20:29.987" v="227" actId="478"/>
          <ac:spMkLst>
            <pc:docMk/>
            <pc:sldMk cId="2936144404" sldId="519"/>
            <ac:spMk id="3074" creationId="{D4EC7534-8DF0-C052-88EB-42863A1F81EF}"/>
          </ac:spMkLst>
        </pc:spChg>
        <pc:picChg chg="add mod">
          <ac:chgData name="Steuns, R." userId="537cfe34-9738-48af-9a8d-c71b543a796c" providerId="ADAL" clId="{1A0F712E-773A-57EA-9FB2-C82E9F511EA4}" dt="2026-03-05T17:28:54.358" v="547" actId="1076"/>
          <ac:picMkLst>
            <pc:docMk/>
            <pc:sldMk cId="2936144404" sldId="519"/>
            <ac:picMk id="6" creationId="{D89D6E8A-6266-6CFB-96A9-E376F445A0C9}"/>
          </ac:picMkLst>
        </pc:picChg>
        <pc:picChg chg="add mod">
          <ac:chgData name="Steuns, R." userId="537cfe34-9738-48af-9a8d-c71b543a796c" providerId="ADAL" clId="{1A0F712E-773A-57EA-9FB2-C82E9F511EA4}" dt="2026-03-05T17:28:50.693" v="546" actId="1076"/>
          <ac:picMkLst>
            <pc:docMk/>
            <pc:sldMk cId="2936144404" sldId="519"/>
            <ac:picMk id="8" creationId="{9035EAC9-A5C9-4A33-3889-B24C14FB7C62}"/>
          </ac:picMkLst>
        </pc:picChg>
        <pc:picChg chg="add mod">
          <ac:chgData name="Steuns, R." userId="537cfe34-9738-48af-9a8d-c71b543a796c" providerId="ADAL" clId="{1A0F712E-773A-57EA-9FB2-C82E9F511EA4}" dt="2026-03-05T17:28:47.443" v="545" actId="1076"/>
          <ac:picMkLst>
            <pc:docMk/>
            <pc:sldMk cId="2936144404" sldId="519"/>
            <ac:picMk id="9" creationId="{3F5B87AC-E972-E380-4270-3FC32617C29B}"/>
          </ac:picMkLst>
        </pc:picChg>
        <pc:picChg chg="add mod">
          <ac:chgData name="Steuns, R." userId="537cfe34-9738-48af-9a8d-c71b543a796c" providerId="ADAL" clId="{1A0F712E-773A-57EA-9FB2-C82E9F511EA4}" dt="2026-03-05T17:28:41.445" v="543" actId="1076"/>
          <ac:picMkLst>
            <pc:docMk/>
            <pc:sldMk cId="2936144404" sldId="519"/>
            <ac:picMk id="13" creationId="{074E5BE6-1E92-FA1B-6F70-A116F55F50F3}"/>
          </ac:picMkLst>
        </pc:picChg>
        <pc:picChg chg="add mod">
          <ac:chgData name="Steuns, R." userId="537cfe34-9738-48af-9a8d-c71b543a796c" providerId="ADAL" clId="{1A0F712E-773A-57EA-9FB2-C82E9F511EA4}" dt="2026-03-05T17:28:44.430" v="544" actId="1076"/>
          <ac:picMkLst>
            <pc:docMk/>
            <pc:sldMk cId="2936144404" sldId="519"/>
            <ac:picMk id="14" creationId="{90980219-55E2-1E59-05B1-CAA9A5581631}"/>
          </ac:picMkLst>
        </pc:picChg>
        <pc:cxnChg chg="mod">
          <ac:chgData name="Steuns, R." userId="537cfe34-9738-48af-9a8d-c71b543a796c" providerId="ADAL" clId="{1A0F712E-773A-57EA-9FB2-C82E9F511EA4}" dt="2026-03-05T16:24:02.520" v="262" actId="1076"/>
          <ac:cxnSpMkLst>
            <pc:docMk/>
            <pc:sldMk cId="2936144404" sldId="519"/>
            <ac:cxnSpMk id="3" creationId="{543C23B9-C724-910D-A6DB-3F48AC3E84BF}"/>
          </ac:cxnSpMkLst>
        </pc:cxnChg>
      </pc:sldChg>
      <pc:sldChg chg="addSp modSp add mod modAnim">
        <pc:chgData name="Steuns, R." userId="537cfe34-9738-48af-9a8d-c71b543a796c" providerId="ADAL" clId="{1A0F712E-773A-57EA-9FB2-C82E9F511EA4}" dt="2026-03-05T17:32:56.385" v="555"/>
        <pc:sldMkLst>
          <pc:docMk/>
          <pc:sldMk cId="2957819705" sldId="521"/>
        </pc:sldMkLst>
        <pc:spChg chg="mod">
          <ac:chgData name="Steuns, R." userId="537cfe34-9738-48af-9a8d-c71b543a796c" providerId="ADAL" clId="{1A0F712E-773A-57EA-9FB2-C82E9F511EA4}" dt="2026-03-05T17:22:19.542" v="379" actId="14100"/>
          <ac:spMkLst>
            <pc:docMk/>
            <pc:sldMk cId="2957819705" sldId="521"/>
            <ac:spMk id="4" creationId="{86CBE1BE-2461-3A58-BAA4-7A59B827DDD7}"/>
          </ac:spMkLst>
        </pc:spChg>
        <pc:spChg chg="mod">
          <ac:chgData name="Steuns, R." userId="537cfe34-9738-48af-9a8d-c71b543a796c" providerId="ADAL" clId="{1A0F712E-773A-57EA-9FB2-C82E9F511EA4}" dt="2026-03-05T16:23:39.124" v="257" actId="1076"/>
          <ac:spMkLst>
            <pc:docMk/>
            <pc:sldMk cId="2957819705" sldId="521"/>
            <ac:spMk id="3074" creationId="{6D9A31D9-D198-BFB6-CBC2-965E2017CDE3}"/>
          </ac:spMkLst>
        </pc:spChg>
        <pc:picChg chg="add mod">
          <ac:chgData name="Steuns, R." userId="537cfe34-9738-48af-9a8d-c71b543a796c" providerId="ADAL" clId="{1A0F712E-773A-57EA-9FB2-C82E9F511EA4}" dt="2026-03-05T17:22:40.712" v="382" actId="1076"/>
          <ac:picMkLst>
            <pc:docMk/>
            <pc:sldMk cId="2957819705" sldId="521"/>
            <ac:picMk id="5" creationId="{9CF29322-AB74-6627-4B12-C695B7233BF8}"/>
          </ac:picMkLst>
        </pc:picChg>
        <pc:picChg chg="add mod">
          <ac:chgData name="Steuns, R." userId="537cfe34-9738-48af-9a8d-c71b543a796c" providerId="ADAL" clId="{1A0F712E-773A-57EA-9FB2-C82E9F511EA4}" dt="2026-03-05T17:22:53.244" v="383" actId="1076"/>
          <ac:picMkLst>
            <pc:docMk/>
            <pc:sldMk cId="2957819705" sldId="521"/>
            <ac:picMk id="6" creationId="{CEC8DDC1-8774-4FDB-B508-F2944723E5F9}"/>
          </ac:picMkLst>
        </pc:picChg>
        <pc:picChg chg="add mod">
          <ac:chgData name="Steuns, R." userId="537cfe34-9738-48af-9a8d-c71b543a796c" providerId="ADAL" clId="{1A0F712E-773A-57EA-9FB2-C82E9F511EA4}" dt="2026-03-05T17:22:27.347" v="380" actId="1076"/>
          <ac:picMkLst>
            <pc:docMk/>
            <pc:sldMk cId="2957819705" sldId="521"/>
            <ac:picMk id="7" creationId="{4BD00BBF-188F-1C69-E778-A233B3255029}"/>
          </ac:picMkLst>
        </pc:picChg>
        <pc:picChg chg="add mod">
          <ac:chgData name="Steuns, R." userId="537cfe34-9738-48af-9a8d-c71b543a796c" providerId="ADAL" clId="{1A0F712E-773A-57EA-9FB2-C82E9F511EA4}" dt="2026-03-05T17:22:36.632" v="381" actId="1076"/>
          <ac:picMkLst>
            <pc:docMk/>
            <pc:sldMk cId="2957819705" sldId="521"/>
            <ac:picMk id="8" creationId="{D5E7C62A-1E70-3369-E014-A70627ADA47D}"/>
          </ac:picMkLst>
        </pc:picChg>
        <pc:cxnChg chg="mod">
          <ac:chgData name="Steuns, R." userId="537cfe34-9738-48af-9a8d-c71b543a796c" providerId="ADAL" clId="{1A0F712E-773A-57EA-9FB2-C82E9F511EA4}" dt="2026-03-05T16:23:41.010" v="258" actId="1076"/>
          <ac:cxnSpMkLst>
            <pc:docMk/>
            <pc:sldMk cId="2957819705" sldId="521"/>
            <ac:cxnSpMk id="3" creationId="{38B1E3D9-36DE-3EA3-2407-9D95CEF08D68}"/>
          </ac:cxnSpMkLst>
        </pc:cxnChg>
      </pc:sldChg>
      <pc:sldChg chg="delSp modSp add mod">
        <pc:chgData name="Steuns, R." userId="537cfe34-9738-48af-9a8d-c71b543a796c" providerId="ADAL" clId="{1A0F712E-773A-57EA-9FB2-C82E9F511EA4}" dt="2026-03-05T16:22:07.501" v="245" actId="14100"/>
        <pc:sldMkLst>
          <pc:docMk/>
          <pc:sldMk cId="3384354036" sldId="522"/>
        </pc:sldMkLst>
        <pc:spChg chg="mod">
          <ac:chgData name="Steuns, R." userId="537cfe34-9738-48af-9a8d-c71b543a796c" providerId="ADAL" clId="{1A0F712E-773A-57EA-9FB2-C82E9F511EA4}" dt="2026-03-05T16:22:07.501" v="245" actId="14100"/>
          <ac:spMkLst>
            <pc:docMk/>
            <pc:sldMk cId="3384354036" sldId="522"/>
            <ac:spMk id="3074" creationId="{64968666-A40C-2507-216E-42307B4929EB}"/>
          </ac:spMkLst>
        </pc:spChg>
        <pc:picChg chg="mod">
          <ac:chgData name="Steuns, R." userId="537cfe34-9738-48af-9a8d-c71b543a796c" providerId="ADAL" clId="{1A0F712E-773A-57EA-9FB2-C82E9F511EA4}" dt="2026-03-05T16:21:44.906" v="238" actId="14100"/>
          <ac:picMkLst>
            <pc:docMk/>
            <pc:sldMk cId="3384354036" sldId="522"/>
            <ac:picMk id="4" creationId="{7DE56316-309F-F6BA-72C9-E6F901E106AE}"/>
          </ac:picMkLst>
        </pc:picChg>
        <pc:cxnChg chg="del">
          <ac:chgData name="Steuns, R." userId="537cfe34-9738-48af-9a8d-c71b543a796c" providerId="ADAL" clId="{1A0F712E-773A-57EA-9FB2-C82E9F511EA4}" dt="2026-03-05T16:22:00.825" v="243" actId="478"/>
          <ac:cxnSpMkLst>
            <pc:docMk/>
            <pc:sldMk cId="3384354036" sldId="522"/>
            <ac:cxnSpMk id="3" creationId="{8627BACF-9207-1233-6406-19B6D61B95E8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1263E-81BE-EB40-AD92-66BCA539DE0E}" type="datetimeFigureOut">
              <a:rPr lang="nl-NL" smtClean="0"/>
              <a:t>05-03-2026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47F90-AA29-D449-B36F-0AFAB7A539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755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87884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882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BA470-F7AF-DF82-191F-7958D9B77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8DD6EA6-53A7-6E9C-9D2B-E62677B7A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E2A3542-904A-0AE1-9814-17569EA67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6627D9-948B-1704-18C4-1C5530E9E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524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E195-5FC6-A4EB-DF21-1D478F9B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DCCA057-23A1-9AE8-9807-8CF9D9DE4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1934611-F5A6-FFC1-7022-E1CDC595D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3361714-3DB6-6B69-3460-727AED7ED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23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22D54-ADA7-462F-A312-A5B7F4A5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C0B316D-3D11-75F9-C8DB-6E3DB1FC16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2CF4BE-FA62-90B6-4918-97FCB1BB5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3099DF-6265-A544-F0CB-16A672EF5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26C5D-88FB-4271-9058-E0143181C53A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49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3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Titeltekst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Hoofdtekst - niveau één</a:t>
            </a:r>
          </a:p>
          <a:p>
            <a:pPr lvl="1">
              <a:defRPr sz="1800"/>
            </a:pPr>
            <a:r>
              <a:rPr sz="2200"/>
              <a:t>Hoofdtekst - niveau twee</a:t>
            </a:r>
          </a:p>
          <a:p>
            <a:pPr lvl="2">
              <a:defRPr sz="1800"/>
            </a:pPr>
            <a:r>
              <a:rPr sz="2200"/>
              <a:t>Hoofdtekst - niveau drie</a:t>
            </a:r>
          </a:p>
          <a:p>
            <a:pPr lvl="3">
              <a:defRPr sz="1800"/>
            </a:pPr>
            <a:r>
              <a:rPr sz="2200"/>
              <a:t>Hoofdtekst - niveau vier</a:t>
            </a:r>
          </a:p>
          <a:p>
            <a:pPr lvl="4">
              <a:defRPr sz="1800"/>
            </a:pPr>
            <a:r>
              <a:rPr sz="2200"/>
              <a:t>Hoofdtekst - niveau vijf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7A96-3F96-0240-978E-D00F9CEAA933}" type="datetimeFigureOut">
              <a:rPr lang="nl-NL"/>
              <a:pPr>
                <a:defRPr/>
              </a:pPr>
              <a:t>05-03-2026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C9439F-69B7-5A40-93C8-B9EACF465881}" type="slidenum">
              <a:rPr lang="nl-NL" altLang="x-none"/>
              <a:pPr/>
              <a:t>‹nr.›</a:t>
            </a:fld>
            <a:endParaRPr lang="nl-NL" altLang="x-none"/>
          </a:p>
        </p:txBody>
      </p:sp>
    </p:spTree>
    <p:extLst>
      <p:ext uri="{BB962C8B-B14F-4D97-AF65-F5344CB8AC3E}">
        <p14:creationId xmlns:p14="http://schemas.microsoft.com/office/powerpoint/2010/main" val="71848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DF7683-E3AB-40DC-AE88-9283E88AAE3B}" type="datetimeFigureOut">
              <a:rPr lang="nl-NL" smtClean="0"/>
              <a:t>05-03-2026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E80BC8B-1FE5-4C39-9706-BA5C7C0FB9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75984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70" cy="280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 anchor="b">
            <a:normAutofit/>
          </a:bodyPr>
          <a:lstStyle/>
          <a:p>
            <a:pPr lvl="0">
              <a:defRPr sz="1800"/>
            </a:pPr>
            <a:r>
              <a:rPr sz="4200"/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6" y="3348632"/>
            <a:ext cx="3750470" cy="2884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pPr lvl="0">
              <a:defRPr sz="1800"/>
            </a:pPr>
            <a:r>
              <a:rPr sz="2200"/>
              <a:t>Hoofdtekst - niveau één</a:t>
            </a:r>
          </a:p>
          <a:p>
            <a:pPr lvl="1">
              <a:defRPr sz="1800"/>
            </a:pPr>
            <a:r>
              <a:rPr sz="2200"/>
              <a:t>Hoofdtekst - niveau twee</a:t>
            </a:r>
          </a:p>
          <a:p>
            <a:pPr lvl="2">
              <a:defRPr sz="1800"/>
            </a:pPr>
            <a:r>
              <a:rPr sz="2200"/>
              <a:t>Hoofdtekst - niveau drie</a:t>
            </a:r>
          </a:p>
          <a:p>
            <a:pPr lvl="3">
              <a:defRPr sz="1800"/>
            </a:pPr>
            <a:r>
              <a:rPr sz="2200"/>
              <a:t>Hoofdtekst - niveau vier</a:t>
            </a:r>
          </a:p>
          <a:p>
            <a:pPr lvl="4">
              <a:defRPr sz="1800"/>
            </a:pPr>
            <a:r>
              <a:rPr sz="2200"/>
              <a:t>Hoofdtekst - niveau vijf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584200">
        <a:defRPr sz="4200">
          <a:latin typeface="Helvetica Light"/>
          <a:ea typeface="Helvetica Light"/>
          <a:cs typeface="Helvetica Light"/>
          <a:sym typeface="Helvetica Light"/>
        </a:defRPr>
      </a:lvl1pPr>
      <a:lvl2pPr indent="2286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2pPr>
      <a:lvl3pPr indent="4572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3pPr>
      <a:lvl4pPr indent="6858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4pPr>
      <a:lvl5pPr indent="9144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5pPr>
      <a:lvl6pPr indent="11430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6pPr>
      <a:lvl7pPr indent="13716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7pPr>
      <a:lvl8pPr indent="16002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584200">
        <a:defRPr sz="42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algn="ctr" defTabSz="584200">
        <a:defRPr sz="2200">
          <a:latin typeface="Helvetica Light"/>
          <a:ea typeface="Helvetica Light"/>
          <a:cs typeface="Helvetica Light"/>
          <a:sym typeface="Helvetica Light"/>
        </a:defRPr>
      </a:lvl1pPr>
      <a:lvl2pPr indent="2286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2pPr>
      <a:lvl3pPr indent="4572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3pPr>
      <a:lvl4pPr indent="6858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4pPr>
      <a:lvl5pPr indent="9144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5pPr>
      <a:lvl6pPr indent="11430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6pPr>
      <a:lvl7pPr indent="13716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7pPr>
      <a:lvl8pPr indent="16002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584200">
        <a:defRPr sz="2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roppedImage.pdf"/>
          <p:cNvPicPr/>
          <p:nvPr/>
        </p:nvPicPr>
        <p:blipFill>
          <a:blip r:embed="rId2"/>
          <a:srcRect l="5897" t="1762" r="7188" b="13109"/>
          <a:stretch>
            <a:fillRect/>
          </a:stretch>
        </p:blipFill>
        <p:spPr>
          <a:xfrm>
            <a:off x="7201141" y="5777911"/>
            <a:ext cx="1725221" cy="1021924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1215913" y="191729"/>
            <a:ext cx="6712172" cy="2089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b"/>
          <a:lstStyle/>
          <a:p>
            <a:pPr lvl="0" algn="ctr" defTabSz="584200">
              <a:defRPr sz="1800"/>
            </a:pPr>
            <a:r>
              <a:rPr lang="en-US" sz="6400" b="1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Profielkeuze</a:t>
            </a:r>
            <a:endParaRPr lang="en-US" sz="6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algn="ctr" defTabSz="584200">
              <a:defRPr sz="1800"/>
            </a:pP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  <a:sym typeface="Helvetica"/>
              </a:rPr>
              <a:t>doorstroom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  <a:sym typeface="Helvetica"/>
              </a:rPr>
              <a:t>mavo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  <a:sym typeface="Helvetica"/>
              </a:rPr>
              <a:t> - </a:t>
            </a: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  <a:sym typeface="Helvetica"/>
              </a:rPr>
              <a:t>havo</a:t>
            </a:r>
            <a:endParaRPr sz="3600" b="1" dirty="0">
              <a:solidFill>
                <a:srgbClr val="FFC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4" name="Afbeelding 13"/>
          <p:cNvPicPr/>
          <p:nvPr/>
        </p:nvPicPr>
        <p:blipFill>
          <a:blip r:embed="rId3"/>
          <a:stretch>
            <a:fillRect/>
          </a:stretch>
        </p:blipFill>
        <p:spPr>
          <a:xfrm>
            <a:off x="-70620" y="3162422"/>
            <a:ext cx="9289010" cy="2608023"/>
          </a:xfrm>
          <a:prstGeom prst="rect">
            <a:avLst/>
          </a:prstGeom>
        </p:spPr>
      </p:pic>
      <p:pic>
        <p:nvPicPr>
          <p:cNvPr id="15" name="Afbeelding 14"/>
          <p:cNvPicPr/>
          <p:nvPr/>
        </p:nvPicPr>
        <p:blipFill>
          <a:blip r:embed="rId4"/>
          <a:stretch>
            <a:fillRect/>
          </a:stretch>
        </p:blipFill>
        <p:spPr>
          <a:xfrm rot="21600000">
            <a:off x="148634" y="2427877"/>
            <a:ext cx="8846732" cy="25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94027"/>
              </p:ext>
            </p:extLst>
          </p:nvPr>
        </p:nvGraphicFramePr>
        <p:xfrm>
          <a:off x="539750" y="1085533"/>
          <a:ext cx="8229600" cy="5809032"/>
        </p:xfrm>
        <a:graphic>
          <a:graphicData uri="http://schemas.openxmlformats.org/drawingml/2006/table">
            <a:tbl>
              <a:tblPr/>
              <a:tblGrid>
                <a:gridCol w="205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7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geschiedenis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geschiedenis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economie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wiskunde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scheikunde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scheikunde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natuurkunde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wiskunde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Keuze 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maatschappij-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wetenschappen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bedrijfseconomie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maatschappij-wetenschappen</a:t>
                      </a: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wiskunde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wiskunde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wiskunde 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biologie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958508"/>
                  </a:ext>
                </a:extLst>
              </a:tr>
              <a:tr h="380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+mn-ea"/>
                          <a:cs typeface="+mn-cs"/>
                          <a:sym typeface="Helvetica Light"/>
                        </a:rPr>
                        <a:t>Keuze 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15120"/>
                  </a:ext>
                </a:extLst>
              </a:tr>
              <a:tr h="966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Frans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Duits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natuurkunde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Keuze 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kunst (dans)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kunst (tekenen)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1" y="126464"/>
            <a:ext cx="8669238" cy="9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vrije</a:t>
            </a:r>
            <a:r>
              <a:rPr lang="en-US" sz="3200" b="1" i="1" dirty="0">
                <a:solidFill>
                  <a:srgbClr val="FF9300"/>
                </a:solidFill>
              </a:rPr>
              <a:t> </a:t>
            </a:r>
            <a:r>
              <a:rPr lang="en-US" sz="3200" b="1" i="1" dirty="0" err="1">
                <a:solidFill>
                  <a:srgbClr val="FF9300"/>
                </a:solidFill>
              </a:rPr>
              <a:t>deel</a:t>
            </a:r>
            <a:endParaRPr sz="3200" b="1" i="1" dirty="0">
              <a:solidFill>
                <a:srgbClr val="FF9300"/>
              </a:solidFill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1" name="Tabe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2282"/>
              </p:ext>
            </p:extLst>
          </p:nvPr>
        </p:nvGraphicFramePr>
        <p:xfrm>
          <a:off x="539750" y="1268413"/>
          <a:ext cx="8229600" cy="2944178"/>
        </p:xfrm>
        <a:graphic>
          <a:graphicData uri="http://schemas.openxmlformats.org/drawingml/2006/table">
            <a:tbl>
              <a:tblPr/>
              <a:tblGrid>
                <a:gridCol w="2094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</a:rPr>
                        <a:t>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maatschappij-wetenschappen</a:t>
                      </a: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economie</a:t>
                      </a:r>
                      <a:endParaRPr kumimoji="0" lang="nl-NL" altLang="x-none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wiskunde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maatschappij-</a:t>
                      </a:r>
                      <a:r>
                        <a:rPr kumimoji="0" lang="nl-NL" altLang="x-none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wetenschappenFrans</a:t>
                      </a: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Duits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BSM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kunst (dans)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kunst (tekenen)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Frans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Duits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BSM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economie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kunst (dans)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kunst (tekenen)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9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7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5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charset="2"/>
                        <a:defRPr sz="1300">
                          <a:solidFill>
                            <a:schemeClr val="tx1"/>
                          </a:solidFill>
                          <a:latin typeface="Palatino Linotype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Frans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Duits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altLang="x-none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charset="0"/>
                        </a:rPr>
                        <a:t>economie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281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mavo</a:t>
            </a:r>
            <a:r>
              <a:rPr lang="en-US" sz="3200" b="1" i="1" dirty="0">
                <a:solidFill>
                  <a:srgbClr val="FF9300"/>
                </a:solidFill>
              </a:rPr>
              <a:t> - </a:t>
            </a:r>
            <a:r>
              <a:rPr lang="en-US" sz="3200" b="1" i="1" dirty="0" err="1">
                <a:solidFill>
                  <a:srgbClr val="FF9300"/>
                </a:solidFill>
              </a:rPr>
              <a:t>havo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4882" y="1532924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2662226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2107629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995887" y="1341170"/>
            <a:ext cx="8095198" cy="3549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van Economie naar profiel C&amp;M / E&amp;M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van Welzijn naar profiel N&amp;G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van Techniek naar profiel N&amp;G / N&amp;T</a:t>
            </a:r>
          </a:p>
          <a:p>
            <a:pPr marL="342900" lvl="0" indent="-342900" defTabSz="457200">
              <a:defRPr sz="1800"/>
            </a:pPr>
            <a:endParaRPr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041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tijdpad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3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4"/>
          <a:srcRect l="53335" t="8844" r="19401" b="46844"/>
          <a:stretch>
            <a:fillRect/>
          </a:stretch>
        </p:blipFill>
        <p:spPr>
          <a:xfrm>
            <a:off x="88039" y="1455634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4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4"/>
          <a:srcRect l="53335" t="8844" r="19401" b="46844"/>
          <a:stretch>
            <a:fillRect/>
          </a:stretch>
        </p:blipFill>
        <p:spPr>
          <a:xfrm>
            <a:off x="53217" y="3057533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2" name="droppedImage.pdf"/>
          <p:cNvPicPr/>
          <p:nvPr/>
        </p:nvPicPr>
        <p:blipFill>
          <a:blip r:embed="rId4"/>
          <a:srcRect l="53335" t="8844" r="19401" b="46844"/>
          <a:stretch>
            <a:fillRect/>
          </a:stretch>
        </p:blipFill>
        <p:spPr>
          <a:xfrm>
            <a:off x="53217" y="4722029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6" name="Shape 26"/>
          <p:cNvSpPr/>
          <p:nvPr/>
        </p:nvSpPr>
        <p:spPr>
          <a:xfrm>
            <a:off x="730056" y="1277788"/>
            <a:ext cx="8095198" cy="6873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27 maart		keuzeformulier = aanmelding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		(voorlopig vakkenpakket)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		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11 juni en		eindexamenuitslag 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30 juni	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</a:t>
            </a:r>
            <a:endParaRPr lang="nl-NL" sz="12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juni en 		doorstroomprogramma: 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juli			wiskunde, ontbrekende vak,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		meeloopdagen, Nederlands</a:t>
            </a:r>
          </a:p>
          <a:p>
            <a:pPr marL="342900" lvl="0" indent="-342900" defTabSz="457200">
              <a:defRPr sz="1800"/>
            </a:pPr>
            <a:endParaRPr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344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C1464-BC70-57A8-9E07-B6F859A8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43C23B9-C724-910D-A6DB-3F48AC3E84BF}"/>
              </a:ext>
            </a:extLst>
          </p:cNvPr>
          <p:cNvCxnSpPr>
            <a:cxnSpLocks/>
          </p:cNvCxnSpPr>
          <p:nvPr/>
        </p:nvCxnSpPr>
        <p:spPr>
          <a:xfrm>
            <a:off x="603176" y="891222"/>
            <a:ext cx="7920880" cy="0"/>
          </a:xfrm>
          <a:prstGeom prst="line">
            <a:avLst/>
          </a:prstGeom>
          <a:noFill/>
          <a:ln w="25400" cap="flat">
            <a:solidFill>
              <a:srgbClr val="FF99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D02B263-F681-CFDD-5C3D-2E49598D6FEC}"/>
              </a:ext>
            </a:extLst>
          </p:cNvPr>
          <p:cNvSpPr txBox="1"/>
          <p:nvPr/>
        </p:nvSpPr>
        <p:spPr>
          <a:xfrm>
            <a:off x="751656" y="1168221"/>
            <a:ext cx="7848872" cy="5457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Een adviesformulier van de vakdocenten van 4 mavo. </a:t>
            </a:r>
          </a:p>
          <a:p>
            <a:pPr algn="l">
              <a:lnSpc>
                <a:spcPct val="150000"/>
              </a:lnSpc>
              <a:defRPr/>
            </a:pPr>
            <a:endParaRPr lang="nl-NL" sz="1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 Wiskunde A drie blokuren wiskunde</a:t>
            </a:r>
          </a:p>
          <a:p>
            <a:pPr algn="l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- Wiskunde B vijf blokuren wiskunde</a:t>
            </a:r>
          </a:p>
          <a:p>
            <a:pPr algn="l">
              <a:lnSpc>
                <a:spcPct val="150000"/>
              </a:lnSpc>
              <a:defRPr/>
            </a:pPr>
            <a:endParaRPr lang="nl-NL" sz="1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Twee meeloopdagen met 4 havo</a:t>
            </a:r>
          </a:p>
          <a:p>
            <a:pPr algn="l">
              <a:lnSpc>
                <a:spcPct val="150000"/>
              </a:lnSpc>
              <a:defRPr/>
            </a:pPr>
            <a:endParaRPr lang="nl-NL" sz="1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Een referentietoets voor Nederlands en wiskunde.</a:t>
            </a:r>
          </a:p>
          <a:p>
            <a:pPr algn="l">
              <a:lnSpc>
                <a:spcPct val="150000"/>
              </a:lnSpc>
              <a:defRPr/>
            </a:pPr>
            <a:endParaRPr lang="nl-NL" sz="10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Een intakegesprek met leerling en ouders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7F55FF-070B-E753-FA04-FB573CCFB40A}"/>
              </a:ext>
            </a:extLst>
          </p:cNvPr>
          <p:cNvSpPr txBox="1">
            <a:spLocks noChangeArrowheads="1"/>
          </p:cNvSpPr>
          <p:nvPr/>
        </p:nvSpPr>
        <p:spPr>
          <a:xfrm>
            <a:off x="619944" y="-55704"/>
            <a:ext cx="7772400" cy="1122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noAutofit/>
          </a:bodyPr>
          <a:lstStyle>
            <a:lvl1pPr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indent="2286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indent="4572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6858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indent="9144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indent="11430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indent="13716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indent="16002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indent="1828800" algn="ctr" defTabSz="584200">
              <a:defRPr sz="4200"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/>
            <a:r>
              <a:rPr lang="nl-NL" sz="3200" b="1" i="1" dirty="0">
                <a:solidFill>
                  <a:srgbClr val="FF9300"/>
                </a:solidFill>
                <a:latin typeface="Verdana"/>
                <a:ea typeface="Verdana"/>
                <a:cs typeface="Verdana"/>
              </a:rPr>
              <a:t>doorstroomprogramma </a:t>
            </a:r>
          </a:p>
        </p:txBody>
      </p:sp>
      <p:pic>
        <p:nvPicPr>
          <p:cNvPr id="6" name="droppedImage.pdf">
            <a:extLst>
              <a:ext uri="{FF2B5EF4-FFF2-40B4-BE49-F238E27FC236}">
                <a16:creationId xmlns:a16="http://schemas.microsoft.com/office/drawing/2014/main" id="{D89D6E8A-6266-6CFB-96A9-E376F445A0C9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82058" y="1346452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>
            <a:extLst>
              <a:ext uri="{FF2B5EF4-FFF2-40B4-BE49-F238E27FC236}">
                <a16:creationId xmlns:a16="http://schemas.microsoft.com/office/drawing/2014/main" id="{9035EAC9-A5C9-4A33-3889-B24C14FB7C62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102215" y="2703715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droppedImage.pdf">
            <a:extLst>
              <a:ext uri="{FF2B5EF4-FFF2-40B4-BE49-F238E27FC236}">
                <a16:creationId xmlns:a16="http://schemas.microsoft.com/office/drawing/2014/main" id="{3F5B87AC-E972-E380-4270-3FC32617C29B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102215" y="3911598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droppedImage.pdf">
            <a:extLst>
              <a:ext uri="{FF2B5EF4-FFF2-40B4-BE49-F238E27FC236}">
                <a16:creationId xmlns:a16="http://schemas.microsoft.com/office/drawing/2014/main" id="{074E5BE6-1E92-FA1B-6F70-A116F55F50F3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82058" y="4793828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droppedImage.pdf">
            <a:extLst>
              <a:ext uri="{FF2B5EF4-FFF2-40B4-BE49-F238E27FC236}">
                <a16:creationId xmlns:a16="http://schemas.microsoft.com/office/drawing/2014/main" id="{90980219-55E2-1E59-05B1-CAA9A5581631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102215" y="6172567"/>
            <a:ext cx="461414" cy="45355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614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D5186-40E8-68D0-5083-B37EFF6D2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968666-A40C-2507-216E-42307B492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456" y="664880"/>
            <a:ext cx="2645664" cy="1773520"/>
          </a:xfrm>
          <a:ln w="12700">
            <a:miter lim="400000"/>
          </a:ln>
        </p:spPr>
        <p:txBody>
          <a:bodyPr lIns="20091" tIns="20091" rIns="20091" bIns="20091" anchor="ctr">
            <a:noAutofit/>
          </a:bodyPr>
          <a:lstStyle/>
          <a:p>
            <a:pPr algn="l"/>
            <a:r>
              <a:rPr lang="nl-NL" sz="3200" b="1" i="1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Times New Roman"/>
              </a:rPr>
              <a:t>Advies-</a:t>
            </a:r>
            <a:br>
              <a:rPr lang="nl-NL" sz="3200" b="1" i="1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Times New Roman"/>
              </a:rPr>
            </a:br>
            <a:r>
              <a:rPr lang="nl-NL" sz="3200" b="1" i="1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Times New Roman"/>
              </a:rPr>
              <a:t>formulier</a:t>
            </a:r>
          </a:p>
        </p:txBody>
      </p:sp>
      <p:pic>
        <p:nvPicPr>
          <p:cNvPr id="4" name="Afbeelding 3" descr="Afbeelding met tekst, ontvangst, schermopname, nummer&#10;&#10;Door AI gegenereerde inhoud is mogelijk onjuist.">
            <a:extLst>
              <a:ext uri="{FF2B5EF4-FFF2-40B4-BE49-F238E27FC236}">
                <a16:creationId xmlns:a16="http://schemas.microsoft.com/office/drawing/2014/main" id="{7DE56316-309F-F6BA-72C9-E6F901E1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36" y="65469"/>
            <a:ext cx="5779008" cy="67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176D9-1B87-40E2-49E8-91D0E2CB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9A31D9-D198-BFB6-CBC2-965E2017C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080" y="319224"/>
            <a:ext cx="7772400" cy="555526"/>
          </a:xfrm>
          <a:ln w="12700">
            <a:miter lim="400000"/>
          </a:ln>
        </p:spPr>
        <p:txBody>
          <a:bodyPr lIns="20091" tIns="20091" rIns="20091" bIns="20091" anchor="ctr">
            <a:noAutofit/>
          </a:bodyPr>
          <a:lstStyle/>
          <a:p>
            <a:pPr algn="l"/>
            <a:r>
              <a:rPr lang="nl-NL" sz="3200" b="1" i="1" dirty="0">
                <a:solidFill>
                  <a:srgbClr val="FF9300"/>
                </a:solidFill>
                <a:latin typeface="Verdana"/>
                <a:ea typeface="Verdana"/>
                <a:cs typeface="Verdana"/>
                <a:sym typeface="Times New Roman"/>
              </a:rPr>
              <a:t>Planning en organisatie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38B1E3D9-36DE-3EA3-2407-9D95CEF08D68}"/>
              </a:ext>
            </a:extLst>
          </p:cNvPr>
          <p:cNvCxnSpPr>
            <a:cxnSpLocks/>
          </p:cNvCxnSpPr>
          <p:nvPr/>
        </p:nvCxnSpPr>
        <p:spPr>
          <a:xfrm>
            <a:off x="463080" y="976566"/>
            <a:ext cx="7920880" cy="0"/>
          </a:xfrm>
          <a:prstGeom prst="line">
            <a:avLst/>
          </a:prstGeom>
          <a:noFill/>
          <a:ln w="25400" cap="flat">
            <a:solidFill>
              <a:srgbClr val="FF99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B6DF9609-4D50-F01B-4E64-E4730D0B4744}"/>
              </a:ext>
            </a:extLst>
          </p:cNvPr>
          <p:cNvSpPr txBox="1"/>
          <p:nvPr/>
        </p:nvSpPr>
        <p:spPr>
          <a:xfrm>
            <a:off x="463080" y="3321572"/>
            <a:ext cx="7776864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457200" rtl="0" latinLnBrk="1" hangingPunct="0"/>
            <a:endParaRPr lang="nl-NL" sz="2000" i="1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  <a:p>
            <a:pPr lvl="1" defTabSz="457200" latinLnBrk="1" hangingPunct="0"/>
            <a:endParaRPr lang="nl-NL" sz="2000" dirty="0">
              <a:solidFill>
                <a:schemeClr val="bg1"/>
              </a:solidFill>
              <a:latin typeface="Arial" panose="020B0604020202020204" pitchFamily="34" charset="0"/>
              <a:ea typeface="Helvetica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CBE1BE-2461-3A58-BAA4-7A59B827DDD7}"/>
              </a:ext>
            </a:extLst>
          </p:cNvPr>
          <p:cNvSpPr txBox="1"/>
          <p:nvPr/>
        </p:nvSpPr>
        <p:spPr>
          <a:xfrm>
            <a:off x="1109256" y="1494539"/>
            <a:ext cx="7571664" cy="5090355"/>
          </a:xfrm>
          <a:prstGeom prst="rect">
            <a:avLst/>
          </a:prstGeom>
          <a:ln w="12700">
            <a:miter lim="400000"/>
          </a:ln>
        </p:spPr>
        <p:txBody>
          <a:bodyPr wrap="square" lIns="20091" tIns="20091" rIns="20091" bIns="20091" anchor="ctr">
            <a:spAutoFit/>
          </a:bodyPr>
          <a:lstStyle>
            <a:lvl1pPr algn="l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 sz="24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>
                <a:sym typeface="Helvetica"/>
              </a:rPr>
              <a:t>26 mei	voorlichtingsbijeenkomst, </a:t>
            </a:r>
          </a:p>
          <a:p>
            <a:r>
              <a:rPr lang="nl-NL" dirty="0">
                <a:sym typeface="Helvetica"/>
              </a:rPr>
              <a:t>		blokuur wiskunde </a:t>
            </a:r>
          </a:p>
          <a:p>
            <a:endParaRPr lang="nl-NL" sz="1000" dirty="0">
              <a:sym typeface="Helvetica"/>
            </a:endParaRPr>
          </a:p>
          <a:p>
            <a:r>
              <a:rPr lang="nl-NL" dirty="0">
                <a:sym typeface="Helvetica"/>
              </a:rPr>
              <a:t>juni		twee meeloopdagen </a:t>
            </a:r>
          </a:p>
          <a:p>
            <a:r>
              <a:rPr lang="nl-NL" dirty="0">
                <a:sym typeface="Helvetica"/>
              </a:rPr>
              <a:t>		lessen wiskunde</a:t>
            </a:r>
          </a:p>
          <a:p>
            <a:endParaRPr lang="nl-NL" sz="1000" dirty="0">
              <a:sym typeface="Helvetica"/>
            </a:endParaRPr>
          </a:p>
          <a:p>
            <a:r>
              <a:rPr lang="nl-NL" dirty="0">
                <a:sym typeface="Helvetica"/>
              </a:rPr>
              <a:t>19 juni	referentietoets Nederlands en 			wiskunde</a:t>
            </a:r>
          </a:p>
          <a:p>
            <a:endParaRPr lang="nl-NL" sz="1000" dirty="0">
              <a:sym typeface="Helvetica"/>
            </a:endParaRPr>
          </a:p>
          <a:p>
            <a:r>
              <a:rPr lang="nl-NL" dirty="0">
                <a:sym typeface="Helvetica"/>
              </a:rPr>
              <a:t>22 t/m 	intakegesprekken</a:t>
            </a:r>
          </a:p>
          <a:p>
            <a:r>
              <a:rPr lang="nl-NL" dirty="0">
                <a:sym typeface="Helvetica"/>
              </a:rPr>
              <a:t>26 juni	</a:t>
            </a:r>
          </a:p>
        </p:txBody>
      </p:sp>
      <p:pic>
        <p:nvPicPr>
          <p:cNvPr id="5" name="droppedImage.pdf">
            <a:extLst>
              <a:ext uri="{FF2B5EF4-FFF2-40B4-BE49-F238E27FC236}">
                <a16:creationId xmlns:a16="http://schemas.microsoft.com/office/drawing/2014/main" id="{9CF29322-AB74-6627-4B12-C695B7233BF8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3516" y="4281180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droppedImage.pdf">
            <a:extLst>
              <a:ext uri="{FF2B5EF4-FFF2-40B4-BE49-F238E27FC236}">
                <a16:creationId xmlns:a16="http://schemas.microsoft.com/office/drawing/2014/main" id="{CEC8DDC1-8774-4FDB-B508-F2944723E5F9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7475" y="1593694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droppedImage.pdf">
            <a:extLst>
              <a:ext uri="{FF2B5EF4-FFF2-40B4-BE49-F238E27FC236}">
                <a16:creationId xmlns:a16="http://schemas.microsoft.com/office/drawing/2014/main" id="{4BD00BBF-188F-1C69-E778-A233B3255029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3732" y="3019970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>
            <a:extLst>
              <a:ext uri="{FF2B5EF4-FFF2-40B4-BE49-F238E27FC236}">
                <a16:creationId xmlns:a16="http://schemas.microsoft.com/office/drawing/2014/main" id="{D5E7C62A-1E70-3369-E014-A70627ADA47D}"/>
              </a:ext>
            </a:extLst>
          </p:cNvPr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3516" y="5654655"/>
            <a:ext cx="461414" cy="45355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78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nieuwe</a:t>
            </a:r>
            <a:r>
              <a:rPr lang="en-US" sz="3200" b="1" i="1" dirty="0">
                <a:solidFill>
                  <a:srgbClr val="FF9300"/>
                </a:solidFill>
              </a:rPr>
              <a:t> </a:t>
            </a:r>
            <a:r>
              <a:rPr lang="en-US" sz="3200" b="1" i="1" dirty="0" err="1">
                <a:solidFill>
                  <a:srgbClr val="FF9300"/>
                </a:solidFill>
              </a:rPr>
              <a:t>vakken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3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4"/>
          <a:srcRect l="53335" t="8844" r="19401" b="46844"/>
          <a:stretch>
            <a:fillRect/>
          </a:stretch>
        </p:blipFill>
        <p:spPr>
          <a:xfrm>
            <a:off x="150442" y="2452127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4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369">
            <a:extLst>
              <a:ext uri="{FF2B5EF4-FFF2-40B4-BE49-F238E27FC236}">
                <a16:creationId xmlns:a16="http://schemas.microsoft.com/office/drawing/2014/main" id="{D55C203A-5BED-6F47-8EAF-B20C9594E0E2}"/>
              </a:ext>
            </a:extLst>
          </p:cNvPr>
          <p:cNvSpPr/>
          <p:nvPr/>
        </p:nvSpPr>
        <p:spPr>
          <a:xfrm>
            <a:off x="882081" y="2452127"/>
            <a:ext cx="8142834" cy="40930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069" tIns="15069" rIns="15069" bIns="15069" anchor="ctr">
            <a:spAutoFit/>
          </a:bodyPr>
          <a:lstStyle/>
          <a:p>
            <a:pPr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Keuze</a:t>
            </a: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uit</a:t>
            </a: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 4 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vakken</a:t>
            </a: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 per ronde van 20 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minuten</a:t>
            </a: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; </a:t>
            </a:r>
            <a:b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mogelijkheid</a:t>
            </a: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 tot het 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bezoeken</a:t>
            </a: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 van </a:t>
            </a:r>
            <a:r>
              <a:rPr lang="en-US" sz="2400" b="1" u="sng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3 </a:t>
            </a:r>
            <a:r>
              <a:rPr lang="en-US" sz="2400" b="1" u="sng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vakken</a:t>
            </a:r>
            <a:endParaRPr lang="en-US" sz="2400" b="1" u="sng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defTabSz="219075" rtl="0" hangingPunct="0"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nl-NL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- M</a:t>
            </a:r>
            <a:r>
              <a:rPr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aatschappij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w</a:t>
            </a:r>
            <a:r>
              <a:rPr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etenschap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pen</a:t>
            </a: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- BSM</a:t>
            </a:r>
          </a:p>
          <a:p>
            <a:pPr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400" b="1" dirty="0" err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Bedrijfseconomie</a:t>
            </a: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1"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sz="2400" b="1" dirty="0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- Kunst </a:t>
            </a:r>
            <a:r>
              <a:rPr lang="en-US" sz="2400" b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  <a:sym typeface="Verdana"/>
              </a:rPr>
              <a:t>tekenen</a:t>
            </a: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l" defTabSz="219075" rtl="0" hangingPunct="0">
              <a:buSzPct val="100000"/>
              <a:defRPr sz="4400" b="1">
                <a:solidFill>
                  <a:srgbClr val="8F8F8F">
                    <a:lumOff val="44000"/>
                  </a:srgb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lang="en-US" sz="2400" b="1" dirty="0">
              <a:solidFill>
                <a:srgbClr val="8F8F8F">
                  <a:lumOff val="44000"/>
                </a:srgb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droppedImage.pdf">
            <a:extLst>
              <a:ext uri="{FF2B5EF4-FFF2-40B4-BE49-F238E27FC236}">
                <a16:creationId xmlns:a16="http://schemas.microsoft.com/office/drawing/2014/main" id="{FB7E49FD-8E90-A64A-8B83-24620E940054}"/>
              </a:ext>
            </a:extLst>
          </p:cNvPr>
          <p:cNvPicPr/>
          <p:nvPr/>
        </p:nvPicPr>
        <p:blipFill>
          <a:blip r:embed="rId4"/>
          <a:srcRect l="53335" t="8844" r="19401" b="46844"/>
          <a:stretch>
            <a:fillRect/>
          </a:stretch>
        </p:blipFill>
        <p:spPr>
          <a:xfrm>
            <a:off x="150442" y="1537652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63A7453-BBA4-7945-BC9F-1AD2E96998B2}"/>
              </a:ext>
            </a:extLst>
          </p:cNvPr>
          <p:cNvSpPr txBox="1"/>
          <p:nvPr/>
        </p:nvSpPr>
        <p:spPr>
          <a:xfrm>
            <a:off x="882081" y="1537970"/>
            <a:ext cx="5747725" cy="399764"/>
          </a:xfrm>
          <a:prstGeom prst="rect">
            <a:avLst/>
          </a:prstGeom>
          <a:ln w="25400">
            <a:miter lim="400000"/>
          </a:ln>
        </p:spPr>
        <p:txBody>
          <a:bodyPr wrap="square" lIns="15069" tIns="15069" rIns="15069" bIns="15069" anchor="ctr">
            <a:spAutoFit/>
          </a:bodyPr>
          <a:lstStyle>
            <a:lvl1pPr algn="l" defTabSz="219075" rtl="0" hangingPunct="0">
              <a:buSzPct val="100000"/>
              <a:defRPr sz="2400" b="1">
                <a:solidFill>
                  <a:srgbClr val="8F8F8F">
                    <a:lumOff val="44000"/>
                  </a:srgbClr>
                </a:solidFill>
                <a:latin typeface="Verdana"/>
                <a:ea typeface="Verdana"/>
                <a:cs typeface="Verdana"/>
              </a:defRPr>
            </a:lvl1pPr>
          </a:lstStyle>
          <a:p>
            <a:r>
              <a:rPr lang="nl-NL" dirty="0"/>
              <a:t>Voorlichting wiskunde  A, B, D</a:t>
            </a:r>
          </a:p>
        </p:txBody>
      </p:sp>
    </p:spTree>
    <p:extLst>
      <p:ext uri="{BB962C8B-B14F-4D97-AF65-F5344CB8AC3E}">
        <p14:creationId xmlns:p14="http://schemas.microsoft.com/office/powerpoint/2010/main" val="181098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programma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1605223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2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3809609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6778" y="3085787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2318794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995887" y="1540939"/>
            <a:ext cx="8095198" cy="484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lvl="0" defTabSz="584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doorstroom</a:t>
            </a:r>
            <a:r>
              <a:rPr lang="en-US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en</a:t>
            </a:r>
            <a:r>
              <a:rPr lang="en-US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eisen</a:t>
            </a:r>
            <a:r>
              <a:rPr lang="en-US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aan</a:t>
            </a:r>
            <a:r>
              <a:rPr lang="en-US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toelating</a:t>
            </a:r>
            <a:endParaRPr lang="en-US" sz="2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lvl="0" defTabSz="584200">
              <a:defRPr sz="1800"/>
            </a:pPr>
            <a:endParaRPr lang="en-US" sz="2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lvl="0" defTabSz="584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profielen</a:t>
            </a:r>
            <a:endParaRPr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marL="342900" lvl="0" indent="-342900" defTabSz="457200">
              <a:defRPr sz="1800"/>
            </a:pPr>
            <a:endParaRPr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marL="342900" lvl="0" indent="-342900" defTabSz="457200">
              <a:defRPr sz="1800"/>
            </a:pPr>
            <a:r>
              <a:rPr lang="nl-NL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a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ansluiting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mavo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–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havo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 per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profiel</a:t>
            </a:r>
            <a:endParaRPr lang="en-US"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marL="342900" lvl="0" indent="-342900" defTabSz="457200">
              <a:defRPr sz="1800"/>
            </a:pPr>
            <a:endParaRPr lang="en-US"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marL="342900" lvl="0" indent="-342900" defTabSz="457200">
              <a:defRPr sz="1800"/>
            </a:pP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tijdpad</a:t>
            </a:r>
            <a:endParaRPr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marL="342900" lvl="0" indent="-342900" defTabSz="457200">
              <a:defRPr sz="1800"/>
            </a:pPr>
            <a:endParaRPr sz="2400" b="1" dirty="0">
              <a:latin typeface="Verdana" charset="0"/>
              <a:ea typeface="Verdana" charset="0"/>
              <a:cs typeface="Verdana" charset="0"/>
              <a:sym typeface="Verdana"/>
            </a:endParaRPr>
          </a:p>
          <a:p>
            <a:pPr marL="342900" lvl="0" indent="-342900" defTabSz="457200">
              <a:defRPr sz="1800"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/>
              </a:rPr>
              <a:t>vragen</a:t>
            </a:r>
            <a:endParaRPr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Helvetica"/>
            </a:endParaRPr>
          </a:p>
          <a:p>
            <a:pPr lvl="0" defTabSz="584200">
              <a:defRPr sz="1800"/>
            </a:pPr>
            <a:r>
              <a:rPr lang="nl-NL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n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iet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vergeten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informatieboekje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en</a:t>
            </a:r>
            <a:r>
              <a:rPr lang="en-US" sz="2400" b="1" dirty="0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 charset="0"/>
                <a:ea typeface="Verdana" charset="0"/>
                <a:cs typeface="Verdana" charset="0"/>
                <a:sym typeface="Helvetica"/>
              </a:rPr>
              <a:t>keuzeformulier</a:t>
            </a:r>
            <a:endParaRPr sz="2400" b="1" dirty="0">
              <a:solidFill>
                <a:srgbClr val="FFFFFF"/>
              </a:solidFill>
              <a:latin typeface="Verdana" charset="0"/>
              <a:ea typeface="Verdana" charset="0"/>
              <a:cs typeface="Verdana" charset="0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2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4546101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5260650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3061062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5801" y="4533431"/>
            <a:ext cx="461414" cy="45355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04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doorstroom</a:t>
            </a:r>
            <a:r>
              <a:rPr lang="en-US" sz="3200" b="1" i="1" dirty="0">
                <a:solidFill>
                  <a:srgbClr val="FF9300"/>
                </a:solidFill>
              </a:rPr>
              <a:t> </a:t>
            </a:r>
            <a:r>
              <a:rPr lang="en-US" sz="3200" b="1" i="1" dirty="0" err="1">
                <a:solidFill>
                  <a:srgbClr val="FF9300"/>
                </a:solidFill>
              </a:rPr>
              <a:t>mavo</a:t>
            </a:r>
            <a:r>
              <a:rPr lang="en-US" sz="3200" b="1" i="1" dirty="0">
                <a:solidFill>
                  <a:srgbClr val="FF9300"/>
                </a:solidFill>
              </a:rPr>
              <a:t> - </a:t>
            </a:r>
            <a:r>
              <a:rPr lang="en-US" sz="3200" b="1" i="1" dirty="0" err="1">
                <a:solidFill>
                  <a:srgbClr val="FF9300"/>
                </a:solidFill>
              </a:rPr>
              <a:t>havo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1410928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3315679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831164" y="1410928"/>
            <a:ext cx="8095198" cy="594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lvl="0" defTabSz="584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Voordelen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lvl="0" defTabSz="584200">
              <a:defRPr sz="1800"/>
            </a:pP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	- 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voorsprong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doordat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op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mavo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bepaalde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onderwerpen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al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behandeld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zijn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584200">
              <a:defRPr sz="1800"/>
            </a:pP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	- 	de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leerling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heeft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al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examenervaring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584200">
              <a:defRPr sz="1800"/>
            </a:pP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584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Aandachtspunten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defTabSz="584200">
              <a:defRPr sz="1800"/>
            </a:pP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	-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meer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vakken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defTabSz="584200">
              <a:defRPr sz="1800"/>
            </a:pP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	- 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achterstand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omdat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op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mavo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bepaalde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onderwerpen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niet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behandeld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zijn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			-	de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manier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van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werken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is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anders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o.a.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	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grotere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hoeveelheden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stof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meer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			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zelfstandigheid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/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plannen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520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0794" y="35387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Toelating</a:t>
            </a:r>
            <a:r>
              <a:rPr lang="en-US" sz="3200" b="1" i="1" dirty="0">
                <a:solidFill>
                  <a:srgbClr val="FF9300"/>
                </a:solidFill>
              </a:rPr>
              <a:t> (met extra </a:t>
            </a:r>
            <a:r>
              <a:rPr lang="en-US" sz="3200" b="1" i="1" dirty="0" err="1">
                <a:solidFill>
                  <a:srgbClr val="FF9300"/>
                </a:solidFill>
              </a:rPr>
              <a:t>vak</a:t>
            </a:r>
            <a:r>
              <a:rPr lang="en-US" sz="3200" b="1" i="1" dirty="0">
                <a:solidFill>
                  <a:srgbClr val="FF9300"/>
                </a:solidFill>
              </a:rPr>
              <a:t>)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1650635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1048802" y="1650635"/>
            <a:ext cx="8095198" cy="188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lvl="0" defTabSz="584200">
              <a:defRPr sz="1800"/>
            </a:pPr>
            <a:r>
              <a:rPr lang="nl-NL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Toegelaten tot 4 havo</a:t>
            </a:r>
            <a:endParaRPr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0600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0794" y="35387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Toelating</a:t>
            </a:r>
            <a:r>
              <a:rPr lang="en-US" sz="3200" b="1" i="1" dirty="0">
                <a:solidFill>
                  <a:srgbClr val="FF9300"/>
                </a:solidFill>
              </a:rPr>
              <a:t> (</a:t>
            </a:r>
            <a:r>
              <a:rPr lang="en-US" sz="3200" b="1" i="1" dirty="0" err="1">
                <a:solidFill>
                  <a:srgbClr val="FF9300"/>
                </a:solidFill>
              </a:rPr>
              <a:t>zonder</a:t>
            </a:r>
            <a:r>
              <a:rPr lang="en-US" sz="3200" b="1" i="1" dirty="0">
                <a:solidFill>
                  <a:srgbClr val="FF9300"/>
                </a:solidFill>
              </a:rPr>
              <a:t> extra </a:t>
            </a:r>
            <a:r>
              <a:rPr lang="en-US" sz="3200" b="1" i="1" dirty="0" err="1">
                <a:solidFill>
                  <a:srgbClr val="FF9300"/>
                </a:solidFill>
              </a:rPr>
              <a:t>vak</a:t>
            </a:r>
            <a:r>
              <a:rPr lang="en-US" sz="3200" b="1" i="1" dirty="0">
                <a:solidFill>
                  <a:srgbClr val="FF9300"/>
                </a:solidFill>
              </a:rPr>
              <a:t>)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7755" y="1625473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2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4231083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7755" y="3537869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7755" y="2347491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995887" y="1597498"/>
            <a:ext cx="8095198" cy="5580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lvl="0" defTabSz="584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afgeronde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eindexamencijfers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&gt;  6,8</a:t>
            </a:r>
          </a:p>
          <a:p>
            <a:pPr lvl="0" defTabSz="584200">
              <a:defRPr sz="1800"/>
            </a:pP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kernvakken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Nederlands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, Engels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wiskunde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afzonderlijk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&gt; 6,0</a:t>
            </a:r>
            <a:endParaRPr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r>
              <a:rPr lang="nl-NL" sz="2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</a:t>
            </a:r>
            <a:r>
              <a:rPr lang="en-US" sz="24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ositief</a:t>
            </a:r>
            <a:r>
              <a:rPr lang="en-US" sz="2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advies</a:t>
            </a:r>
            <a:r>
              <a:rPr lang="en-US" sz="2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docentenvergadering</a:t>
            </a:r>
            <a:endParaRPr lang="en-US"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4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r>
              <a:rPr lang="nl-NL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profiel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/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vakken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die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passen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bij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profiel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havo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voor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het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kiezen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van </a:t>
            </a: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wiskunde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B</a:t>
            </a:r>
          </a:p>
          <a:p>
            <a:pPr marL="342900" lvl="0" indent="-342900" defTabSz="457200">
              <a:defRPr sz="1800"/>
            </a:pPr>
            <a:r>
              <a:rPr lang="en-US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wiskunde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&gt; 7,0</a:t>
            </a:r>
            <a:endParaRPr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2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7755" y="4973948"/>
            <a:ext cx="461414" cy="45355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68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profielen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0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7755" y="1625473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93738" y="4557519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7755" y="2347491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0" y="1556964"/>
            <a:ext cx="8276176" cy="5226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marL="18288" indent="0" eaLnBrk="1" fontAlgn="auto" hangingPunct="1"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	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Gemeenschappelijk deel</a:t>
            </a:r>
          </a:p>
          <a:p>
            <a:pPr marL="18288" indent="0" eaLnBrk="1" fontAlgn="auto" hangingPunct="1"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nl-NL" sz="2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8288" indent="0" eaLnBrk="1" fontAlgn="auto" hangingPunct="1"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Profieldeel </a:t>
            </a:r>
          </a:p>
          <a:p>
            <a:pPr marL="749808" lvl="2" indent="0" eaLnBrk="1" fontAlgn="auto" hangingPunct="1">
              <a:spcAft>
                <a:spcPts val="0"/>
              </a:spcAft>
              <a:buClr>
                <a:srgbClr val="9900FF"/>
              </a:buClr>
              <a:buFont typeface="Wingdings" pitchFamily="2" charset="2"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- Cultuur en Maatschappij 		</a:t>
            </a:r>
            <a:r>
              <a:rPr lang="en-US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(C&amp;M)</a:t>
            </a:r>
            <a:endParaRPr lang="nl-NL" sz="2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749808" lvl="2" indent="0" eaLnBrk="1" fontAlgn="auto" hangingPunct="1">
              <a:spcAft>
                <a:spcPts val="0"/>
              </a:spcAft>
              <a:buClr>
                <a:srgbClr val="9900FF"/>
              </a:buClr>
              <a:buFont typeface="Wingdings" pitchFamily="2" charset="2"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- Economie en Maatschappij 	(E&amp;M)</a:t>
            </a:r>
          </a:p>
          <a:p>
            <a:pPr marL="749808" lvl="2" indent="0" eaLnBrk="1" fontAlgn="auto" hangingPunct="1">
              <a:spcAft>
                <a:spcPts val="0"/>
              </a:spcAft>
              <a:buClr>
                <a:srgbClr val="9900FF"/>
              </a:buClr>
              <a:buFont typeface="Wingdings" pitchFamily="2" charset="2"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- Natuur en Gezondheid 		(N&amp;G)</a:t>
            </a:r>
          </a:p>
          <a:p>
            <a:pPr marL="749808" lvl="2" indent="0" eaLnBrk="1" fontAlgn="auto" hangingPunct="1">
              <a:spcAft>
                <a:spcPts val="0"/>
              </a:spcAft>
              <a:buClr>
                <a:srgbClr val="9900FF"/>
              </a:buClr>
              <a:buFont typeface="Wingdings" pitchFamily="2" charset="2"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- Natuur en Techniek 		(N&amp;T)</a:t>
            </a:r>
          </a:p>
          <a:p>
            <a:pPr marL="18288" indent="0" eaLnBrk="1" fontAlgn="auto" hangingPunct="1"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endParaRPr lang="nl-NL" sz="2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8288" indent="0" eaLnBrk="1" fontAlgn="auto" hangingPunct="1">
              <a:spcAft>
                <a:spcPts val="0"/>
              </a:spcAft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	Vrije deel</a:t>
            </a:r>
          </a:p>
          <a:p>
            <a:pPr marL="342900" lvl="0" indent="-342900" defTabSz="457200">
              <a:defRPr sz="1800"/>
            </a:pPr>
            <a:endParaRPr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272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gemeenschappelijk</a:t>
            </a:r>
            <a:r>
              <a:rPr lang="en-US" sz="3200" b="1" i="1" dirty="0">
                <a:solidFill>
                  <a:srgbClr val="FF9300"/>
                </a:solidFill>
              </a:rPr>
              <a:t> </a:t>
            </a:r>
            <a:r>
              <a:rPr lang="en-US" sz="3200" b="1" i="1" dirty="0" err="1">
                <a:solidFill>
                  <a:srgbClr val="FF9300"/>
                </a:solidFill>
              </a:rPr>
              <a:t>deel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42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09380" y="3639350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22570" y="2167673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44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22570" y="1421153"/>
            <a:ext cx="461414" cy="453558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Shape 26"/>
          <p:cNvSpPr/>
          <p:nvPr/>
        </p:nvSpPr>
        <p:spPr>
          <a:xfrm>
            <a:off x="1164329" y="1120411"/>
            <a:ext cx="8095198" cy="6319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Nederlands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Engels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Maatschappijleer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Lichamelijke Opvoeding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Culturele en Kunstzinnige Vorming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Profielwerkstuk</a:t>
            </a:r>
          </a:p>
          <a:p>
            <a:pPr marL="342900" lvl="0" indent="-342900" defTabSz="457200">
              <a:defRPr sz="1800"/>
            </a:pPr>
            <a:endParaRPr sz="2400" b="1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2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0526" y="2911226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6014" y="4342122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38758" y="5044894"/>
            <a:ext cx="461414" cy="45355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7468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profieldeel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320980" y="3057533"/>
            <a:ext cx="7445012" cy="265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1" tIns="20091" rIns="20091" bIns="20091" anchor="ctr">
            <a:spAutoFit/>
          </a:bodyPr>
          <a:lstStyle/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defTabSz="457200"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sz="2400" b="1"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defTabSz="584200">
              <a:defRPr sz="1800"/>
            </a:pPr>
            <a:endParaRPr i="1" dirty="0">
              <a:solidFill>
                <a:srgbClr val="FF93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6" y="1552923"/>
            <a:ext cx="8231650" cy="370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7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74365" y="328642"/>
            <a:ext cx="7601811" cy="630834"/>
          </a:xfrm>
          <a:prstGeom prst="rect">
            <a:avLst/>
          </a:prstGeom>
        </p:spPr>
        <p:txBody>
          <a:bodyPr lIns="20091" tIns="20091" rIns="20091" bIns="20091" anchor="ctr">
            <a:noAutofit/>
          </a:bodyPr>
          <a:lstStyle>
            <a:lvl1pPr algn="l">
              <a:defRPr sz="3200" b="1" i="1">
                <a:solidFill>
                  <a:srgbClr val="FF93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lang="en-US" sz="3200" b="1" i="1" dirty="0" err="1">
                <a:solidFill>
                  <a:srgbClr val="FF9300"/>
                </a:solidFill>
              </a:rPr>
              <a:t>vrije</a:t>
            </a:r>
            <a:r>
              <a:rPr lang="en-US" sz="3200" b="1" i="1" dirty="0">
                <a:solidFill>
                  <a:srgbClr val="FF9300"/>
                </a:solidFill>
              </a:rPr>
              <a:t> </a:t>
            </a:r>
            <a:r>
              <a:rPr lang="en-US" sz="3200" b="1" i="1" dirty="0" err="1">
                <a:solidFill>
                  <a:srgbClr val="FF9300"/>
                </a:solidFill>
              </a:rPr>
              <a:t>deel</a:t>
            </a:r>
            <a:endParaRPr sz="3200" b="1" i="1" dirty="0">
              <a:solidFill>
                <a:srgbClr val="FF9300"/>
              </a:solidFill>
            </a:endParaRPr>
          </a:p>
        </p:txBody>
      </p:sp>
      <p:sp>
        <p:nvSpPr>
          <p:cNvPr id="36" name="Shape 36"/>
          <p:cNvSpPr/>
          <p:nvPr/>
        </p:nvSpPr>
        <p:spPr>
          <a:xfrm>
            <a:off x="831164" y="1622851"/>
            <a:ext cx="8213398" cy="2597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091" tIns="20091" rIns="20091" bIns="20091" anchor="ctr">
            <a:spAutoFit/>
          </a:bodyPr>
          <a:lstStyle/>
          <a:p>
            <a:pPr marL="274320" indent="-256032" algn="l" eaLnBrk="1" fontAlgn="auto" hangingPunct="1">
              <a:lnSpc>
                <a:spcPct val="18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er moet een examenvak gekozen worden</a:t>
            </a:r>
          </a:p>
          <a:p>
            <a:pPr marL="274320" indent="-256032" algn="l" eaLnBrk="1" fontAlgn="auto" hangingPunct="1">
              <a:lnSpc>
                <a:spcPct val="18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keuze uit alle vakken – om </a:t>
            </a:r>
            <a:r>
              <a:rPr lang="nl-NL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roostertechnische</a:t>
            </a: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</a:p>
          <a:p>
            <a:pPr marL="274320" indent="-256032" algn="l" eaLnBrk="1" fontAlgn="auto" hangingPunct="1">
              <a:lnSpc>
                <a:spcPct val="180000"/>
              </a:lnSpc>
              <a:spcAft>
                <a:spcPts val="0"/>
              </a:spcAft>
              <a:buFontTx/>
              <a:buNone/>
              <a:defRPr/>
            </a:pPr>
            <a:r>
              <a:rPr lang="nl-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redenen soms een beperking</a:t>
            </a:r>
          </a:p>
          <a:p>
            <a:pPr marL="274320" indent="-256032" algn="l" eaLnBrk="1" fontAlgn="auto" hangingPunct="1">
              <a:lnSpc>
                <a:spcPct val="180000"/>
              </a:lnSpc>
              <a:spcAft>
                <a:spcPts val="0"/>
              </a:spcAft>
              <a:buFontTx/>
              <a:buNone/>
              <a:defRPr/>
            </a:pPr>
            <a:endParaRPr lang="nl-NL" sz="24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37" name="Afbeelding 36"/>
          <p:cNvPicPr/>
          <p:nvPr/>
        </p:nvPicPr>
        <p:blipFill>
          <a:blip r:embed="rId2"/>
          <a:stretch>
            <a:fillRect/>
          </a:stretch>
        </p:blipFill>
        <p:spPr>
          <a:xfrm rot="21600000">
            <a:off x="611856" y="922090"/>
            <a:ext cx="8213398" cy="25401"/>
          </a:xfrm>
          <a:prstGeom prst="rect">
            <a:avLst/>
          </a:prstGeom>
        </p:spPr>
      </p:pic>
      <p:pic>
        <p:nvPicPr>
          <p:cNvPr id="41" name="droppedImage.pdf"/>
          <p:cNvPicPr/>
          <p:nvPr/>
        </p:nvPicPr>
        <p:blipFill>
          <a:blip r:embed="rId3"/>
          <a:srcRect l="5897" t="1762" r="7188" b="13109"/>
          <a:stretch>
            <a:fillRect/>
          </a:stretch>
        </p:blipFill>
        <p:spPr>
          <a:xfrm>
            <a:off x="7201141" y="5771127"/>
            <a:ext cx="1725221" cy="1021924"/>
          </a:xfrm>
          <a:prstGeom prst="rect">
            <a:avLst/>
          </a:prstGeom>
          <a:ln w="3175">
            <a:miter lim="400000"/>
          </a:ln>
        </p:spPr>
      </p:pic>
      <p:pic>
        <p:nvPicPr>
          <p:cNvPr id="8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2951" y="1756860"/>
            <a:ext cx="461414" cy="453558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droppedImage.pdf"/>
          <p:cNvPicPr/>
          <p:nvPr/>
        </p:nvPicPr>
        <p:blipFill>
          <a:blip r:embed="rId3"/>
          <a:srcRect l="53335" t="8844" r="19401" b="46844"/>
          <a:stretch>
            <a:fillRect/>
          </a:stretch>
        </p:blipFill>
        <p:spPr>
          <a:xfrm>
            <a:off x="212951" y="2467976"/>
            <a:ext cx="461414" cy="453558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097452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535</Words>
  <Application>Microsoft Macintosh PowerPoint</Application>
  <PresentationFormat>Diavoorstelling (4:3)</PresentationFormat>
  <Paragraphs>231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Arial</vt:lpstr>
      <vt:lpstr>Avenir Book</vt:lpstr>
      <vt:lpstr>Helvetica</vt:lpstr>
      <vt:lpstr>Helvetica Light</vt:lpstr>
      <vt:lpstr>Palatino Linotype</vt:lpstr>
      <vt:lpstr>Times New Roman</vt:lpstr>
      <vt:lpstr>Verdana</vt:lpstr>
      <vt:lpstr>Wingdings</vt:lpstr>
      <vt:lpstr>Default</vt:lpstr>
      <vt:lpstr>PowerPoint-presentatie</vt:lpstr>
      <vt:lpstr>programma</vt:lpstr>
      <vt:lpstr>doorstroom mavo - havo</vt:lpstr>
      <vt:lpstr>Toelating (met extra vak)</vt:lpstr>
      <vt:lpstr>Toelating (zonder extra vak)</vt:lpstr>
      <vt:lpstr>profielen</vt:lpstr>
      <vt:lpstr>gemeenschappelijk deel</vt:lpstr>
      <vt:lpstr>profieldeel</vt:lpstr>
      <vt:lpstr>vrije deel</vt:lpstr>
      <vt:lpstr>PowerPoint-presentatie</vt:lpstr>
      <vt:lpstr>vrije deel</vt:lpstr>
      <vt:lpstr>mavo - havo</vt:lpstr>
      <vt:lpstr>tijdpad</vt:lpstr>
      <vt:lpstr>PowerPoint-presentatie</vt:lpstr>
      <vt:lpstr>Advies- formulier</vt:lpstr>
      <vt:lpstr>Planning en organisatie</vt:lpstr>
      <vt:lpstr>nieuwe vakken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Steuns, R.</cp:lastModifiedBy>
  <cp:revision>73</cp:revision>
  <cp:lastPrinted>2017-01-10T12:52:33Z</cp:lastPrinted>
  <dcterms:modified xsi:type="dcterms:W3CDTF">2026-03-05T17:33:05Z</dcterms:modified>
</cp:coreProperties>
</file>